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804</c:v>
                </c:pt>
                <c:pt idx="1">
                  <c:v>804</c:v>
                </c:pt>
                <c:pt idx="2">
                  <c:v>804</c:v>
                </c:pt>
                <c:pt idx="3">
                  <c:v>805</c:v>
                </c:pt>
                <c:pt idx="4">
                  <c:v>805</c:v>
                </c:pt>
                <c:pt idx="5">
                  <c:v>807</c:v>
                </c:pt>
                <c:pt idx="6">
                  <c:v>807</c:v>
                </c:pt>
                <c:pt idx="7">
                  <c:v>808</c:v>
                </c:pt>
                <c:pt idx="8">
                  <c:v>809</c:v>
                </c:pt>
                <c:pt idx="9">
                  <c:v>809</c:v>
                </c:pt>
                <c:pt idx="10">
                  <c:v>809</c:v>
                </c:pt>
                <c:pt idx="11">
                  <c:v>811</c:v>
                </c:pt>
                <c:pt idx="12">
                  <c:v>813</c:v>
                </c:pt>
                <c:pt idx="13">
                  <c:v>814</c:v>
                </c:pt>
                <c:pt idx="14">
                  <c:v>816</c:v>
                </c:pt>
                <c:pt idx="15">
                  <c:v>817</c:v>
                </c:pt>
                <c:pt idx="16">
                  <c:v>817</c:v>
                </c:pt>
                <c:pt idx="17">
                  <c:v>818</c:v>
                </c:pt>
                <c:pt idx="18">
                  <c:v>818</c:v>
                </c:pt>
                <c:pt idx="19">
                  <c:v>819</c:v>
                </c:pt>
                <c:pt idx="20">
                  <c:v>821</c:v>
                </c:pt>
                <c:pt idx="21">
                  <c:v>822</c:v>
                </c:pt>
                <c:pt idx="22">
                  <c:v>822</c:v>
                </c:pt>
                <c:pt idx="23">
                  <c:v>823</c:v>
                </c:pt>
                <c:pt idx="24">
                  <c:v>824</c:v>
                </c:pt>
                <c:pt idx="25">
                  <c:v>825</c:v>
                </c:pt>
                <c:pt idx="26">
                  <c:v>826</c:v>
                </c:pt>
                <c:pt idx="27">
                  <c:v>826</c:v>
                </c:pt>
                <c:pt idx="28">
                  <c:v>827</c:v>
                </c:pt>
                <c:pt idx="29">
                  <c:v>827</c:v>
                </c:pt>
                <c:pt idx="30">
                  <c:v>827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86-4FE7-B221-82D4FEEC3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678608"/>
        <c:axId val="346680248"/>
      </c:lineChart>
      <c:dateAx>
        <c:axId val="346678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680248"/>
        <c:crosses val="autoZero"/>
        <c:auto val="1"/>
        <c:lblOffset val="100"/>
        <c:baseTimeUnit val="days"/>
      </c:dateAx>
      <c:valAx>
        <c:axId val="346680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67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4.2131350681536599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5.4120541205412103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2.44498777506112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0.121654501216545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1.57384987893462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9C-4DB0-A358-F45B9A84F5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682872"/>
        <c:axId val="346683200"/>
      </c:lineChart>
      <c:dateAx>
        <c:axId val="346682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683200"/>
        <c:crosses val="autoZero"/>
        <c:auto val="1"/>
        <c:lblOffset val="100"/>
        <c:baseTimeUnit val="days"/>
      </c:dateAx>
      <c:valAx>
        <c:axId val="34668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68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F36FD-40E2-4D88-B641-D0308145EF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260C57-98B9-4005-A8CD-054F22F00D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358665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A19B5-2DF5-4EBA-B2DB-F10D39E33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021C85-13CF-4F4A-AA1F-4A4ADC139C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2051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855406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0221519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533491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236881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3289484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628880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27888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04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2.7485 %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830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438681-54CA-4519-AF3B-4DBFACD6C8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201881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5E1B6-6511-4456-A802-61143A928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81842C-C883-49E6-A1A1-0EB8C8B818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0234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EAEE1-F134-449A-9480-724526BEAC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FD9F1-99E5-4018-800E-606D24D3C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620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D37C9-AE32-459F-B7F6-D25F672E4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D4DD7E-8647-4AB4-B59B-9385CF8D79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9508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4CA16-7FC3-45AF-9080-8B258B23D5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B4B0F-A169-4459-9A98-13E5D1311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8071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</Words>
  <Application>Microsoft Office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LinkedIn</vt:lpstr>
      <vt:lpstr>LinkedIn Key Metrics Table | BUSS</vt:lpstr>
      <vt:lpstr>LinkedIn Followers Total | BUSS</vt:lpstr>
      <vt:lpstr>LinkedIn Interaction Rate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</dc:title>
  <dc:creator>Frederik Peiniger</dc:creator>
  <cp:lastModifiedBy>Frederik Peiniger</cp:lastModifiedBy>
  <cp:revision>1</cp:revision>
  <dcterms:created xsi:type="dcterms:W3CDTF">2019-04-08T06:57:21Z</dcterms:created>
  <dcterms:modified xsi:type="dcterms:W3CDTF">2019-04-08T06:57:27Z</dcterms:modified>
</cp:coreProperties>
</file>