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93</c:v>
                </c:pt>
                <c:pt idx="1">
                  <c:v>93</c:v>
                </c:pt>
                <c:pt idx="2">
                  <c:v>93</c:v>
                </c:pt>
                <c:pt idx="3">
                  <c:v>93</c:v>
                </c:pt>
                <c:pt idx="4">
                  <c:v>93</c:v>
                </c:pt>
                <c:pt idx="5">
                  <c:v>93</c:v>
                </c:pt>
                <c:pt idx="6">
                  <c:v>93</c:v>
                </c:pt>
                <c:pt idx="7">
                  <c:v>93</c:v>
                </c:pt>
                <c:pt idx="8">
                  <c:v>93</c:v>
                </c:pt>
                <c:pt idx="9">
                  <c:v>92</c:v>
                </c:pt>
                <c:pt idx="10">
                  <c:v>92</c:v>
                </c:pt>
                <c:pt idx="11">
                  <c:v>92</c:v>
                </c:pt>
                <c:pt idx="12">
                  <c:v>92</c:v>
                </c:pt>
                <c:pt idx="13">
                  <c:v>92</c:v>
                </c:pt>
                <c:pt idx="14">
                  <c:v>92</c:v>
                </c:pt>
                <c:pt idx="15">
                  <c:v>92</c:v>
                </c:pt>
                <c:pt idx="16">
                  <c:v>92</c:v>
                </c:pt>
                <c:pt idx="17">
                  <c:v>92</c:v>
                </c:pt>
                <c:pt idx="18">
                  <c:v>92</c:v>
                </c:pt>
                <c:pt idx="19">
                  <c:v>92</c:v>
                </c:pt>
                <c:pt idx="20">
                  <c:v>92</c:v>
                </c:pt>
                <c:pt idx="21">
                  <c:v>92</c:v>
                </c:pt>
                <c:pt idx="22">
                  <c:v>92</c:v>
                </c:pt>
                <c:pt idx="23">
                  <c:v>92</c:v>
                </c:pt>
                <c:pt idx="24">
                  <c:v>92</c:v>
                </c:pt>
                <c:pt idx="25">
                  <c:v>92</c:v>
                </c:pt>
                <c:pt idx="26">
                  <c:v>92</c:v>
                </c:pt>
                <c:pt idx="27">
                  <c:v>92</c:v>
                </c:pt>
                <c:pt idx="28">
                  <c:v>92</c:v>
                </c:pt>
                <c:pt idx="29">
                  <c:v>92</c:v>
                </c:pt>
                <c:pt idx="30">
                  <c:v>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57-4140-AAF2-35D4BAC2A0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771320"/>
        <c:axId val="347767056"/>
      </c:lineChart>
      <c:dateAx>
        <c:axId val="347771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767056"/>
        <c:crosses val="autoZero"/>
        <c:auto val="1"/>
        <c:lblOffset val="100"/>
        <c:baseTimeUnit val="days"/>
      </c:dateAx>
      <c:valAx>
        <c:axId val="34776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77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84</c:v>
                </c:pt>
                <c:pt idx="8">
                  <c:v>46</c:v>
                </c:pt>
                <c:pt idx="9">
                  <c:v>19</c:v>
                </c:pt>
                <c:pt idx="10">
                  <c:v>7</c:v>
                </c:pt>
                <c:pt idx="11">
                  <c:v>6</c:v>
                </c:pt>
                <c:pt idx="12">
                  <c:v>0</c:v>
                </c:pt>
                <c:pt idx="13">
                  <c:v>24</c:v>
                </c:pt>
                <c:pt idx="14">
                  <c:v>7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16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2</c:v>
                </c:pt>
                <c:pt idx="27">
                  <c:v>15</c:v>
                </c:pt>
                <c:pt idx="28">
                  <c:v>4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E3-475F-8616-428D4AE439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Buss AG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E3-475F-8616-428D4AE439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Buss AG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73</c:v>
                </c:pt>
                <c:pt idx="8">
                  <c:v>31</c:v>
                </c:pt>
                <c:pt idx="9">
                  <c:v>11</c:v>
                </c:pt>
                <c:pt idx="10">
                  <c:v>6</c:v>
                </c:pt>
                <c:pt idx="11">
                  <c:v>6</c:v>
                </c:pt>
                <c:pt idx="12">
                  <c:v>0</c:v>
                </c:pt>
                <c:pt idx="13">
                  <c:v>4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3E3-475F-8616-428D4AE439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142920"/>
        <c:axId val="357140296"/>
      </c:lineChart>
      <c:dateAx>
        <c:axId val="357142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40296"/>
        <c:crosses val="autoZero"/>
        <c:auto val="1"/>
        <c:lblOffset val="100"/>
        <c:baseTimeUnit val="days"/>
      </c:dateAx>
      <c:valAx>
        <c:axId val="35714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42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9B8FB-9617-41FF-9ECA-7448830542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531E1A-20D8-4FC7-B568-9056957D6A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612511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F10B4-5B11-4F8E-8709-7B7D5A4B3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078657-FB9B-4FEA-8B42-9C89BE359B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5870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1657180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52658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442862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605223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473555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675647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23863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22561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240200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532140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83655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437649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812553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26944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828924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610692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021067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357970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154065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10752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356373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474163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50101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655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619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AAC4C-2FF7-4828-A2F5-019094E35A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427174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395C8-2F24-4234-8F2C-845DA5D77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C966A4-F10F-4269-AD6C-A8E4EE0E81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17181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BC4AE-8E62-4F56-A792-E054D199C1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B7F93-8585-46D3-958D-F7EFA0F3A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094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ECE30-CC42-4435-8B5F-23EDD9EB1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B4C43C-F43E-49BA-9207-D084067864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2048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EF262A-5ED4-4B85-9D8E-18CF2E98B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7731D-8703-4C36-B666-63F2070D3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1160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99</Words>
  <Application>Microsoft Office PowerPoint</Application>
  <PresentationFormat>On-screen Show (4:3)</PresentationFormat>
  <Paragraphs>56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</vt:lpstr>
      <vt:lpstr>Facebook Key Metrics Table | BUSS</vt:lpstr>
      <vt:lpstr>Facebook Fans Total | BUSS</vt:lpstr>
      <vt:lpstr>Facebook Organic, Viral &amp; Paid Reach over Time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Frederik Peiniger</dc:creator>
  <cp:lastModifiedBy>Frederik Peiniger</cp:lastModifiedBy>
  <cp:revision>1</cp:revision>
  <dcterms:created xsi:type="dcterms:W3CDTF">2019-04-08T06:56:44Z</dcterms:created>
  <dcterms:modified xsi:type="dcterms:W3CDTF">2019-04-08T06:56:51Z</dcterms:modified>
</cp:coreProperties>
</file>