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9EF6A-4432-4044-B15D-4AD31F93E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67235-7C5B-4E51-95DC-43D4F08B85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59977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559D-0AF0-40E0-AB2B-E1284BA7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1054EA-D206-41BB-81EF-AA03BA740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77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4279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139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381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69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03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486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186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640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567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02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4.6196 %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94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1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85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ADBDD-F1D3-4C75-ADDB-DFB55FC60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012508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2019-04-08T06:54:12Z</dcterms:created>
  <dcterms:modified xsi:type="dcterms:W3CDTF">2019-04-08T06:54:17Z</dcterms:modified>
</cp:coreProperties>
</file>