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">
                  <c:v>1811</c:v>
                </c:pt>
                <c:pt idx="2">
                  <c:v>1813</c:v>
                </c:pt>
                <c:pt idx="3">
                  <c:v>1815</c:v>
                </c:pt>
                <c:pt idx="4">
                  <c:v>1819</c:v>
                </c:pt>
                <c:pt idx="5">
                  <c:v>1829</c:v>
                </c:pt>
                <c:pt idx="6">
                  <c:v>1838</c:v>
                </c:pt>
                <c:pt idx="7">
                  <c:v>1838</c:v>
                </c:pt>
                <c:pt idx="8">
                  <c:v>1842</c:v>
                </c:pt>
                <c:pt idx="9">
                  <c:v>1843</c:v>
                </c:pt>
                <c:pt idx="10">
                  <c:v>1848</c:v>
                </c:pt>
                <c:pt idx="11">
                  <c:v>1848</c:v>
                </c:pt>
                <c:pt idx="12">
                  <c:v>1850</c:v>
                </c:pt>
                <c:pt idx="13">
                  <c:v>1856</c:v>
                </c:pt>
                <c:pt idx="14">
                  <c:v>1862</c:v>
                </c:pt>
                <c:pt idx="15">
                  <c:v>1865</c:v>
                </c:pt>
                <c:pt idx="16">
                  <c:v>1872</c:v>
                </c:pt>
                <c:pt idx="17">
                  <c:v>1875</c:v>
                </c:pt>
                <c:pt idx="18">
                  <c:v>1879</c:v>
                </c:pt>
                <c:pt idx="19">
                  <c:v>1883</c:v>
                </c:pt>
                <c:pt idx="20">
                  <c:v>1888</c:v>
                </c:pt>
                <c:pt idx="21">
                  <c:v>1897</c:v>
                </c:pt>
                <c:pt idx="22">
                  <c:v>1902</c:v>
                </c:pt>
                <c:pt idx="23">
                  <c:v>1909</c:v>
                </c:pt>
                <c:pt idx="24">
                  <c:v>1911</c:v>
                </c:pt>
                <c:pt idx="25">
                  <c:v>1920</c:v>
                </c:pt>
                <c:pt idx="26">
                  <c:v>1929</c:v>
                </c:pt>
                <c:pt idx="27">
                  <c:v>1932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B4-4E04-A18A-0F9106777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742752"/>
        <c:axId val="365738816"/>
      </c:lineChart>
      <c:dateAx>
        <c:axId val="365742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38816"/>
        <c:crosses val="autoZero"/>
        <c:auto val="1"/>
        <c:lblOffset val="100"/>
        <c:baseTimeUnit val="days"/>
      </c:dateAx>
      <c:valAx>
        <c:axId val="36573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4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443</c:v>
                </c:pt>
                <c:pt idx="1">
                  <c:v>413</c:v>
                </c:pt>
                <c:pt idx="2">
                  <c:v>405</c:v>
                </c:pt>
                <c:pt idx="3">
                  <c:v>383</c:v>
                </c:pt>
                <c:pt idx="4">
                  <c:v>632</c:v>
                </c:pt>
                <c:pt idx="5">
                  <c:v>659</c:v>
                </c:pt>
                <c:pt idx="6">
                  <c:v>655</c:v>
                </c:pt>
                <c:pt idx="7">
                  <c:v>581</c:v>
                </c:pt>
                <c:pt idx="8">
                  <c:v>510</c:v>
                </c:pt>
                <c:pt idx="9">
                  <c:v>469</c:v>
                </c:pt>
                <c:pt idx="10">
                  <c:v>576</c:v>
                </c:pt>
                <c:pt idx="11">
                  <c:v>434</c:v>
                </c:pt>
                <c:pt idx="12">
                  <c:v>528</c:v>
                </c:pt>
                <c:pt idx="13">
                  <c:v>494</c:v>
                </c:pt>
                <c:pt idx="14">
                  <c:v>422</c:v>
                </c:pt>
                <c:pt idx="15">
                  <c:v>520</c:v>
                </c:pt>
                <c:pt idx="16">
                  <c:v>763</c:v>
                </c:pt>
                <c:pt idx="17">
                  <c:v>618</c:v>
                </c:pt>
                <c:pt idx="18">
                  <c:v>826</c:v>
                </c:pt>
                <c:pt idx="19">
                  <c:v>770</c:v>
                </c:pt>
                <c:pt idx="20">
                  <c:v>840</c:v>
                </c:pt>
                <c:pt idx="21">
                  <c:v>883</c:v>
                </c:pt>
                <c:pt idx="22">
                  <c:v>1172</c:v>
                </c:pt>
                <c:pt idx="23">
                  <c:v>1955</c:v>
                </c:pt>
                <c:pt idx="24">
                  <c:v>2142</c:v>
                </c:pt>
                <c:pt idx="25">
                  <c:v>2357</c:v>
                </c:pt>
                <c:pt idx="26">
                  <c:v>2082</c:v>
                </c:pt>
                <c:pt idx="27">
                  <c:v>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0D-4C8B-A372-0EC5BA7D9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009064"/>
        <c:axId val="186009720"/>
      </c:lineChart>
      <c:dateAx>
        <c:axId val="18600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009720"/>
        <c:crosses val="autoZero"/>
        <c:auto val="1"/>
        <c:lblOffset val="100"/>
        <c:baseTimeUnit val="days"/>
      </c:dateAx>
      <c:valAx>
        <c:axId val="18600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00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9DA9A-9E70-490F-A4F3-B56F603BB4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989297-7287-46D7-ACE3-E8109EBAAD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691057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BB204-90A7-420A-BF63-624223C0F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037C7-35F5-4046-8A63-3944D3C5B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903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73665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556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651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447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2301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268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139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962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06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7715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58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3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58.479105034599 %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602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1BFE5-380B-4D85-8059-78A668135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01432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5D433-A41B-4E62-9FA6-49362CE9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3160CB-AB9E-4FEC-A8AC-9B9369F8BB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1133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81829-3763-4C01-9BA0-539A920C6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FEEAE-3AB1-49B0-BED1-420640962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95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7110-187F-4437-AD6B-5D385AEE2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72BA2C-3703-4DF1-915C-3AFE767E7D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9597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437E7-610C-4460-B512-8E7BC1D58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7C106-C088-4991-807F-7C7F64EDD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643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BUSS</vt:lpstr>
      <vt:lpstr>Youtube Subscribers | BUSS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2019-03-04T11:11:45Z</dcterms:created>
  <dcterms:modified xsi:type="dcterms:W3CDTF">2019-03-04T11:11:51Z</dcterms:modified>
</cp:coreProperties>
</file>