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771</c:v>
                </c:pt>
                <c:pt idx="1">
                  <c:v>772</c:v>
                </c:pt>
                <c:pt idx="2">
                  <c:v>772</c:v>
                </c:pt>
                <c:pt idx="3">
                  <c:v>772</c:v>
                </c:pt>
                <c:pt idx="4">
                  <c:v>772</c:v>
                </c:pt>
                <c:pt idx="5">
                  <c:v>773</c:v>
                </c:pt>
                <c:pt idx="6">
                  <c:v>773</c:v>
                </c:pt>
                <c:pt idx="7">
                  <c:v>774</c:v>
                </c:pt>
                <c:pt idx="8">
                  <c:v>775</c:v>
                </c:pt>
                <c:pt idx="9">
                  <c:v>776</c:v>
                </c:pt>
                <c:pt idx="10">
                  <c:v>777</c:v>
                </c:pt>
                <c:pt idx="11">
                  <c:v>778</c:v>
                </c:pt>
                <c:pt idx="12">
                  <c:v>779</c:v>
                </c:pt>
                <c:pt idx="13">
                  <c:v>779</c:v>
                </c:pt>
                <c:pt idx="14">
                  <c:v>782</c:v>
                </c:pt>
                <c:pt idx="15">
                  <c:v>783</c:v>
                </c:pt>
                <c:pt idx="16">
                  <c:v>786</c:v>
                </c:pt>
                <c:pt idx="17">
                  <c:v>787</c:v>
                </c:pt>
                <c:pt idx="18">
                  <c:v>789</c:v>
                </c:pt>
                <c:pt idx="19">
                  <c:v>791</c:v>
                </c:pt>
                <c:pt idx="20">
                  <c:v>792</c:v>
                </c:pt>
                <c:pt idx="21">
                  <c:v>793</c:v>
                </c:pt>
                <c:pt idx="22">
                  <c:v>798</c:v>
                </c:pt>
                <c:pt idx="23">
                  <c:v>800</c:v>
                </c:pt>
                <c:pt idx="24">
                  <c:v>800</c:v>
                </c:pt>
                <c:pt idx="25">
                  <c:v>802</c:v>
                </c:pt>
                <c:pt idx="26">
                  <c:v>803</c:v>
                </c:pt>
                <c:pt idx="27">
                  <c:v>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AD-4F22-9D23-539FDB400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734248"/>
        <c:axId val="367734904"/>
      </c:lineChart>
      <c:dateAx>
        <c:axId val="367734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34904"/>
        <c:crosses val="autoZero"/>
        <c:auto val="1"/>
        <c:lblOffset val="100"/>
        <c:baseTimeUnit val="days"/>
      </c:dateAx>
      <c:valAx>
        <c:axId val="36773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3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3.6363636363636398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2.3316062176165802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3.5897435897435899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1.64556962025316</c:v>
                </c:pt>
                <c:pt idx="20">
                  <c:v>0.126422250316056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2.1197007481296799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DF-4387-9BE8-09D67673C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246872"/>
        <c:axId val="359242280"/>
      </c:lineChart>
      <c:dateAx>
        <c:axId val="359246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42280"/>
        <c:crosses val="autoZero"/>
        <c:auto val="1"/>
        <c:lblOffset val="100"/>
        <c:baseTimeUnit val="days"/>
      </c:dateAx>
      <c:valAx>
        <c:axId val="35924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4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1156C-7232-46D2-8818-ED66E784D0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4D503-3F9D-447D-88AE-D833879AF8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61027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3D14A-49FF-4EAC-BAEC-823DA54DA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704F60-2221-49A1-B01F-F9C8843C5F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719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631139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32569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054203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06995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049538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750917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44282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3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2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DAACD-3ACF-45BE-8740-2B2DAEADE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992014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A7770-3D8C-45AE-B04D-98B1A6D2A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B4C365-D9ED-40EA-8324-FCE58ED47B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6976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00C4A-06F6-45A8-B2A5-6BE32B808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64376-7716-4183-A441-D67AC68B1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09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99F20-6721-4A0C-8A02-91B1566D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C60FDA-BFAA-4519-9409-CFEE4A832A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3834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C919E-7A80-4823-A059-BC95D7F1F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09D1C-3CDE-4885-8164-05F29E1A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5197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BUSS</vt:lpstr>
      <vt:lpstr>LinkedIn Followers Total | BUSS</vt:lpstr>
      <vt:lpstr>LinkedIn Interaction Rate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2019-03-04T11:10:44Z</dcterms:created>
  <dcterms:modified xsi:type="dcterms:W3CDTF">2019-03-04T11:10:49Z</dcterms:modified>
</cp:coreProperties>
</file>