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92</c:v>
                </c:pt>
                <c:pt idx="1">
                  <c:v>92</c:v>
                </c:pt>
                <c:pt idx="2">
                  <c:v>92</c:v>
                </c:pt>
                <c:pt idx="3">
                  <c:v>92</c:v>
                </c:pt>
                <c:pt idx="4">
                  <c:v>92</c:v>
                </c:pt>
                <c:pt idx="5">
                  <c:v>92</c:v>
                </c:pt>
                <c:pt idx="6">
                  <c:v>92</c:v>
                </c:pt>
                <c:pt idx="7">
                  <c:v>92</c:v>
                </c:pt>
                <c:pt idx="8">
                  <c:v>92</c:v>
                </c:pt>
                <c:pt idx="9">
                  <c:v>92</c:v>
                </c:pt>
                <c:pt idx="10">
                  <c:v>92</c:v>
                </c:pt>
                <c:pt idx="11">
                  <c:v>92</c:v>
                </c:pt>
                <c:pt idx="12">
                  <c:v>92</c:v>
                </c:pt>
                <c:pt idx="13">
                  <c:v>92</c:v>
                </c:pt>
                <c:pt idx="14">
                  <c:v>92</c:v>
                </c:pt>
                <c:pt idx="15">
                  <c:v>92</c:v>
                </c:pt>
                <c:pt idx="16">
                  <c:v>92</c:v>
                </c:pt>
                <c:pt idx="17">
                  <c:v>92</c:v>
                </c:pt>
                <c:pt idx="18">
                  <c:v>93</c:v>
                </c:pt>
                <c:pt idx="19">
                  <c:v>93</c:v>
                </c:pt>
                <c:pt idx="20">
                  <c:v>93</c:v>
                </c:pt>
                <c:pt idx="21">
                  <c:v>93</c:v>
                </c:pt>
                <c:pt idx="22">
                  <c:v>93</c:v>
                </c:pt>
                <c:pt idx="23">
                  <c:v>93</c:v>
                </c:pt>
                <c:pt idx="24">
                  <c:v>93</c:v>
                </c:pt>
                <c:pt idx="25">
                  <c:v>93</c:v>
                </c:pt>
                <c:pt idx="26">
                  <c:v>93</c:v>
                </c:pt>
                <c:pt idx="27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C6-4492-8671-6E65B6031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736872"/>
        <c:axId val="367734904"/>
      </c:lineChart>
      <c:dateAx>
        <c:axId val="367736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34904"/>
        <c:crosses val="autoZero"/>
        <c:auto val="1"/>
        <c:lblOffset val="100"/>
        <c:baseTimeUnit val="days"/>
      </c:dateAx>
      <c:valAx>
        <c:axId val="36773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3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13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6</c:v>
                </c:pt>
                <c:pt idx="14">
                  <c:v>43</c:v>
                </c:pt>
                <c:pt idx="15">
                  <c:v>18</c:v>
                </c:pt>
                <c:pt idx="16">
                  <c:v>6</c:v>
                </c:pt>
                <c:pt idx="17">
                  <c:v>1</c:v>
                </c:pt>
                <c:pt idx="18">
                  <c:v>0</c:v>
                </c:pt>
                <c:pt idx="19">
                  <c:v>203</c:v>
                </c:pt>
                <c:pt idx="20">
                  <c:v>156</c:v>
                </c:pt>
                <c:pt idx="21">
                  <c:v>57</c:v>
                </c:pt>
                <c:pt idx="22">
                  <c:v>37</c:v>
                </c:pt>
                <c:pt idx="23">
                  <c:v>25</c:v>
                </c:pt>
                <c:pt idx="24">
                  <c:v>8</c:v>
                </c:pt>
                <c:pt idx="25">
                  <c:v>3</c:v>
                </c:pt>
                <c:pt idx="26">
                  <c:v>17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5E-4F54-ADE1-532A640FFE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5E-4F54-ADE1-532A640FFE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33</c:v>
                </c:pt>
                <c:pt idx="15">
                  <c:v>16</c:v>
                </c:pt>
                <c:pt idx="16">
                  <c:v>5</c:v>
                </c:pt>
                <c:pt idx="17">
                  <c:v>1</c:v>
                </c:pt>
                <c:pt idx="18">
                  <c:v>0</c:v>
                </c:pt>
                <c:pt idx="19">
                  <c:v>186</c:v>
                </c:pt>
                <c:pt idx="20">
                  <c:v>156</c:v>
                </c:pt>
                <c:pt idx="21">
                  <c:v>56</c:v>
                </c:pt>
                <c:pt idx="22">
                  <c:v>37</c:v>
                </c:pt>
                <c:pt idx="23">
                  <c:v>25</c:v>
                </c:pt>
                <c:pt idx="24">
                  <c:v>7</c:v>
                </c:pt>
                <c:pt idx="25">
                  <c:v>3</c:v>
                </c:pt>
                <c:pt idx="26">
                  <c:v>2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5E-4F54-ADE1-532A640FF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733920"/>
        <c:axId val="367735888"/>
      </c:lineChart>
      <c:dateAx>
        <c:axId val="367733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35888"/>
        <c:crosses val="autoZero"/>
        <c:auto val="1"/>
        <c:lblOffset val="100"/>
        <c:baseTimeUnit val="days"/>
      </c:dateAx>
      <c:valAx>
        <c:axId val="36773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3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5BCB-11A7-4B14-B6DA-D5266547E4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4018B-7EA1-4B2D-BFFD-2E2A34E0C9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304633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9D8D9-5E45-4E8A-B6D9-8D46E6C02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9C70E-CCBA-4331-8A95-230271648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494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28995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52819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9725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2564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4438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8181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53747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22742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9884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0410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00299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35398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7658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92563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63998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35525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9419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29194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26103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8705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8987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4180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625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004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61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73D2C-0046-4231-81C4-9354A2F2E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3988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A6A4-2AEA-4FF2-8718-108301A11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8B4C21-4060-42A5-B9D7-DEF663E020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2051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7952C-B5E8-428F-94D2-E1DF12FE1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DEB07-63D2-474A-A035-D82BE0AE3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846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E8DA-363B-4700-AE8B-D168CF1F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5BAAF-AE60-4A47-9A8E-3882147AD9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2030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A07D4-3FF5-43DC-A693-D726B43D7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4F5FC-E5A5-4F74-B78E-9F65426C6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203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</vt:lpstr>
      <vt:lpstr>Facebook Key Metrics Table | BUSS</vt:lpstr>
      <vt:lpstr>Facebook Fans Total | BUSS</vt:lpstr>
      <vt:lpstr>Facebook Organic, Viral &amp; Paid Reach over Time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2019-03-04T11:09:14Z</dcterms:created>
  <dcterms:modified xsi:type="dcterms:W3CDTF">2019-03-04T11:09:20Z</dcterms:modified>
</cp:coreProperties>
</file>