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C08271-8A2D-4C3E-AA49-FC448CADFE8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Cross Network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9077B3-3F6E-4535-A5EF-0C1121FE413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INCREON GmbH</a:t>
            </a:r>
          </a:p>
        </p:txBody>
      </p:sp>
    </p:spTree>
    <p:extLst>
      <p:ext uri="{BB962C8B-B14F-4D97-AF65-F5344CB8AC3E}">
        <p14:creationId xmlns:p14="http://schemas.microsoft.com/office/powerpoint/2010/main" val="4293333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01EC22-17EE-4897-BAEB-70BDB98E0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Network Key Metrics Table | BUSS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67D5A2B-A696-4B97-BC66-071A32B3F16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264506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7796651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499148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92722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088209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223365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330082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979364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556665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125646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Interactions per 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15740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3.0435 %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31471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2.2265 %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29495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5.0829 %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29622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E5BD12-5B48-4CAC-8F03-5AB0EEE2A3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02/01/2019 - 02/28/2019</a:t>
            </a:r>
          </a:p>
        </p:txBody>
      </p:sp>
    </p:spTree>
    <p:extLst>
      <p:ext uri="{BB962C8B-B14F-4D97-AF65-F5344CB8AC3E}">
        <p14:creationId xmlns:p14="http://schemas.microsoft.com/office/powerpoint/2010/main" val="287538684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72</Words>
  <Application>Microsoft Office PowerPoint</Application>
  <PresentationFormat>On-screen Show (4:3)</PresentationFormat>
  <Paragraphs>40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quintly_template</vt:lpstr>
      <vt:lpstr>Cross Network</vt:lpstr>
      <vt:lpstr>Overall Network Key Metrics Table | BUSS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Cross Network</dc:title>
  <dc:creator>Frederik Peiniger</dc:creator>
  <cp:lastModifiedBy>Frederik Peiniger</cp:lastModifiedBy>
  <cp:revision>1</cp:revision>
  <dcterms:created xsi:type="dcterms:W3CDTF">2019-03-04T11:07:54Z</dcterms:created>
  <dcterms:modified xsi:type="dcterms:W3CDTF">2019-03-04T11:07:59Z</dcterms:modified>
</cp:coreProperties>
</file>