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1848</c:v>
                </c:pt>
                <c:pt idx="1">
                  <c:v>1850</c:v>
                </c:pt>
                <c:pt idx="2">
                  <c:v>1856</c:v>
                </c:pt>
                <c:pt idx="3">
                  <c:v>1862</c:v>
                </c:pt>
                <c:pt idx="4">
                  <c:v>1865</c:v>
                </c:pt>
                <c:pt idx="5">
                  <c:v>1872</c:v>
                </c:pt>
                <c:pt idx="6">
                  <c:v>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1-409C-BFD3-C19E22B99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16200"/>
        <c:axId val="351514888"/>
      </c:lineChart>
      <c:dateAx>
        <c:axId val="35151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14888"/>
        <c:crosses val="autoZero"/>
        <c:auto val="1"/>
        <c:lblOffset val="100"/>
        <c:baseTimeUnit val="days"/>
      </c:dateAx>
      <c:valAx>
        <c:axId val="35151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434</c:v>
                </c:pt>
                <c:pt idx="1">
                  <c:v>528</c:v>
                </c:pt>
                <c:pt idx="2">
                  <c:v>494</c:v>
                </c:pt>
                <c:pt idx="3">
                  <c:v>422</c:v>
                </c:pt>
                <c:pt idx="4">
                  <c:v>520</c:v>
                </c:pt>
                <c:pt idx="5">
                  <c:v>763</c:v>
                </c:pt>
                <c:pt idx="6">
                  <c:v>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4-4EB4-8E2F-CB47DA4D0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23488"/>
        <c:axId val="351419552"/>
      </c:lineChart>
      <c:dateAx>
        <c:axId val="35142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19552"/>
        <c:crosses val="autoZero"/>
        <c:auto val="1"/>
        <c:lblOffset val="100"/>
        <c:baseTimeUnit val="days"/>
      </c:dateAx>
      <c:valAx>
        <c:axId val="35141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2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7904A-42E6-4099-B5E6-F13B7AE830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23FAF-BDE7-4852-8127-F48DF7801E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316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23BFB-AB5B-4971-8463-9D55D067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9F926-2A10-45A1-B06C-568B59FC4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961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77272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7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9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683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031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316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696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50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806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90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5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61.924363759581 %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7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B40C8-BB7A-4A22-A443-4912E3D9F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</p:spTree>
    <p:extLst>
      <p:ext uri="{BB962C8B-B14F-4D97-AF65-F5344CB8AC3E}">
        <p14:creationId xmlns:p14="http://schemas.microsoft.com/office/powerpoint/2010/main" val="163858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126E2-9929-4FED-BB61-5E9AB7D5B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DA1F5-0C02-4F92-AAE5-2AFE5DAAC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058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177B5-A801-4A22-AE81-44458F365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4F7CD-8E01-4690-9026-6DA6814C3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30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B695-B432-4870-99D4-2FB3BC66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02EABC-6398-4564-8D62-4E4B55D712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54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D760-C55D-4B16-A5B5-5A7A56D14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27858-91BD-4A92-BDB2-FB494445B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61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2019-03-04T10:38:51Z</dcterms:created>
  <dcterms:modified xsi:type="dcterms:W3CDTF">2019-03-04T10:38:57Z</dcterms:modified>
</cp:coreProperties>
</file>