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778</c:v>
                </c:pt>
                <c:pt idx="1">
                  <c:v>779</c:v>
                </c:pt>
                <c:pt idx="2">
                  <c:v>779</c:v>
                </c:pt>
                <c:pt idx="3">
                  <c:v>782</c:v>
                </c:pt>
                <c:pt idx="4">
                  <c:v>783</c:v>
                </c:pt>
                <c:pt idx="5">
                  <c:v>786</c:v>
                </c:pt>
                <c:pt idx="6">
                  <c:v>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A9-410F-8CE4-5317C0487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120280"/>
        <c:axId val="358122576"/>
      </c:lineChart>
      <c:dateAx>
        <c:axId val="358120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22576"/>
        <c:crosses val="autoZero"/>
        <c:auto val="1"/>
        <c:lblOffset val="100"/>
        <c:baseTimeUnit val="days"/>
      </c:dateAx>
      <c:valAx>
        <c:axId val="35812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2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3.5897435897435899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DB-44CB-9888-602EFCBAA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99800"/>
        <c:axId val="349001112"/>
      </c:lineChart>
      <c:dateAx>
        <c:axId val="348999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1112"/>
        <c:crosses val="autoZero"/>
        <c:auto val="1"/>
        <c:lblOffset val="100"/>
        <c:baseTimeUnit val="days"/>
      </c:dateAx>
      <c:valAx>
        <c:axId val="34900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9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9C4AE-E411-4A26-BE23-2100B500BD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CF86D-F022-46F0-87C0-AD9CBA41F1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57447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CFC6-73A2-44CE-8B6D-082E4C428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0B4FC-B211-4329-AE3A-1AE9F2675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600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063325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88227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108962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92388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101381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265181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6853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84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29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64820-5033-4B33-A37F-A45AA092C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</p:spTree>
    <p:extLst>
      <p:ext uri="{BB962C8B-B14F-4D97-AF65-F5344CB8AC3E}">
        <p14:creationId xmlns:p14="http://schemas.microsoft.com/office/powerpoint/2010/main" val="250337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AB5D-4B74-4857-9AC7-11116F3A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73A215-779B-4CDC-BED2-1251B55B01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009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CB764-963E-42A9-A006-36B1A62E2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2EE05-2506-44C1-8909-9C9477574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1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1D03F-BEBF-4978-A92C-5B96872B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583A7A-1801-42A1-AEDC-8CAEFC9D9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3675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319FC-90A7-4B9E-AD2E-ADDC82C56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AEE64-F070-4EB2-A4AA-12F0777D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67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2019-03-04T08:45:13Z</dcterms:created>
  <dcterms:modified xsi:type="dcterms:W3CDTF">2019-03-04T08:45:17Z</dcterms:modified>
</cp:coreProperties>
</file>