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92</c:v>
                </c:pt>
                <c:pt idx="4">
                  <c:v>92</c:v>
                </c:pt>
                <c:pt idx="5">
                  <c:v>92</c:v>
                </c:pt>
                <c:pt idx="6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66-401E-ACB3-1DF9E79C4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44376"/>
        <c:axId val="356944704"/>
      </c:lineChart>
      <c:dateAx>
        <c:axId val="35694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44704"/>
        <c:crosses val="autoZero"/>
        <c:auto val="1"/>
        <c:lblOffset val="100"/>
        <c:baseTimeUnit val="days"/>
      </c:dateAx>
      <c:valAx>
        <c:axId val="35694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4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43</c:v>
                </c:pt>
                <c:pt idx="4">
                  <c:v>18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CE-407A-BF35-BAC0831D3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CE-407A-BF35-BAC0831D38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33</c:v>
                </c:pt>
                <c:pt idx="4">
                  <c:v>16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CE-407A-BF35-BAC0831D3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66056"/>
        <c:axId val="181153776"/>
      </c:lineChart>
      <c:dateAx>
        <c:axId val="358566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53776"/>
        <c:crosses val="autoZero"/>
        <c:auto val="1"/>
        <c:lblOffset val="100"/>
        <c:baseTimeUnit val="days"/>
      </c:dateAx>
      <c:valAx>
        <c:axId val="18115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6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7.5757575757575797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2-4370-AB43-0E2C4CAD6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241216"/>
        <c:axId val="181237608"/>
      </c:barChart>
      <c:catAx>
        <c:axId val="18124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237608"/>
        <c:crosses val="autoZero"/>
        <c:auto val="1"/>
        <c:lblAlgn val="ctr"/>
        <c:lblOffset val="100"/>
        <c:noMultiLvlLbl val="0"/>
      </c:catAx>
      <c:valAx>
        <c:axId val="18123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24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111C-E845-4658-A13B-325E4A25E8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60E2E-E990-4F6A-B5C9-8537ECA930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73470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DCA9-299C-4DF5-861A-8BC849F6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9CE18-F469-496C-AC38-A4A470C74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54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37092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412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02452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0840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8903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93742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7365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4243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5205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9203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30658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733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2842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8280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8658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7278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180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1182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2608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919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5656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5254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533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2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09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1A4EB-44F9-4303-89A4-BF8A792FE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</p:spTree>
    <p:extLst>
      <p:ext uri="{BB962C8B-B14F-4D97-AF65-F5344CB8AC3E}">
        <p14:creationId xmlns:p14="http://schemas.microsoft.com/office/powerpoint/2010/main" val="2589479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FF6D-299E-4EE3-94F1-75C2B0DF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73FD3-5F31-42D3-AC60-29E61DF906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098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ED95F-8D9C-4EFA-A92B-968352800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DA04-0770-4C35-AC9B-989178F3E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7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351E-2AE5-4DC6-9DD5-B3D91C2A6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67E59B-95E3-4137-AC1E-F5118D285E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438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4D882-D4DA-4912-9C89-D8BC46C36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90728-E582-4F0A-8C68-C9A07F098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07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55C65-7BBE-4632-82ED-80191607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4FC971-14E0-4376-821E-1C4994CBB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133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86B14-6E32-48F3-8AEB-F8F3C46A6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978AC-02AF-4DA8-9CAF-33EAA069F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276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2019-03-04T08:44:32Z</dcterms:created>
  <dcterms:modified xsi:type="dcterms:W3CDTF">2019-03-04T08:44:39Z</dcterms:modified>
</cp:coreProperties>
</file>