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92</c:v>
                </c:pt>
                <c:pt idx="1">
                  <c:v>92</c:v>
                </c:pt>
                <c:pt idx="2">
                  <c:v>92</c:v>
                </c:pt>
                <c:pt idx="3">
                  <c:v>92</c:v>
                </c:pt>
                <c:pt idx="4">
                  <c:v>92</c:v>
                </c:pt>
                <c:pt idx="5">
                  <c:v>92</c:v>
                </c:pt>
                <c:pt idx="6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0C-4C24-8905-37F9298E7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186936"/>
        <c:axId val="351182672"/>
      </c:lineChart>
      <c:dateAx>
        <c:axId val="35118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82672"/>
        <c:crosses val="autoZero"/>
        <c:auto val="1"/>
        <c:lblOffset val="100"/>
        <c:baseTimeUnit val="days"/>
      </c:dateAx>
      <c:valAx>
        <c:axId val="35118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8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43</c:v>
                </c:pt>
                <c:pt idx="4">
                  <c:v>18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7D-42F1-A79A-1716EF7393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7D-42F1-A79A-1716EF7393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43508</c:v>
                </c:pt>
                <c:pt idx="1">
                  <c:v>43509</c:v>
                </c:pt>
                <c:pt idx="2">
                  <c:v>43510</c:v>
                </c:pt>
                <c:pt idx="3">
                  <c:v>43511</c:v>
                </c:pt>
                <c:pt idx="4">
                  <c:v>43512</c:v>
                </c:pt>
                <c:pt idx="5">
                  <c:v>43513</c:v>
                </c:pt>
                <c:pt idx="6">
                  <c:v>43514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33</c:v>
                </c:pt>
                <c:pt idx="4">
                  <c:v>16</c:v>
                </c:pt>
                <c:pt idx="5">
                  <c:v>5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7D-42F1-A79A-1716EF739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117984"/>
        <c:axId val="358122248"/>
      </c:lineChart>
      <c:dateAx>
        <c:axId val="35811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22248"/>
        <c:crosses val="autoZero"/>
        <c:auto val="1"/>
        <c:lblOffset val="100"/>
        <c:baseTimeUnit val="days"/>
      </c:dateAx>
      <c:valAx>
        <c:axId val="35812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7.5757575757575797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5-4A55-82EB-EE8810010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117328"/>
        <c:axId val="358117656"/>
      </c:barChart>
      <c:catAx>
        <c:axId val="35811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7656"/>
        <c:crosses val="autoZero"/>
        <c:auto val="1"/>
        <c:lblAlgn val="ctr"/>
        <c:lblOffset val="100"/>
        <c:noMultiLvlLbl val="0"/>
      </c:catAx>
      <c:valAx>
        <c:axId val="35811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BA6D-7AC4-4054-A6B0-6271DCE193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9D8760-3F7B-4210-8DF4-C0BD4083FC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8735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0BC1D-A944-43D4-A280-ED26DC02B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FE8E5-D93B-436F-8CEA-7E621D208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007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44822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56691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4736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22795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9748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96913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40231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3277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0360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91896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3233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94007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98637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55821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27041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29258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95256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9138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9657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464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5959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2336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065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0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11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B68FE-A9DB-4495-BE3F-00FB47E86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</p:spTree>
    <p:extLst>
      <p:ext uri="{BB962C8B-B14F-4D97-AF65-F5344CB8AC3E}">
        <p14:creationId xmlns:p14="http://schemas.microsoft.com/office/powerpoint/2010/main" val="30615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C0A41-62D7-4B36-A4C7-AB61997C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B4EDA-4D7C-45A1-A21A-9D4A952500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272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269C3-DB40-4204-9BF7-3A523970D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E0060-E54A-405F-AC58-573701CE3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01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E261D-BB87-4740-918B-6F10CB70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9E371-7ACB-4739-ABDD-F3E35316C7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610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22B95-7868-4E13-8560-5D06FAA16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519E5-A240-445D-8D7F-DC2CD60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5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D7138-861E-44CC-A26F-F63CC489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498CEF-6EC3-4BC9-A043-DAA297F0C6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866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FE85C-ED7D-4163-AE11-DD7DFCC4C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02/12/2019 - 02/18/2019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EF9E8-65D3-48A9-8D23-872E0E594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705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2019-03-04T08:44:12Z</dcterms:created>
  <dcterms:modified xsi:type="dcterms:W3CDTF">2019-03-04T08:44:20Z</dcterms:modified>
</cp:coreProperties>
</file>