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55461-039B-48F5-9189-08497F634D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901F40-73C7-491E-B128-2E329F9958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82876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830DF-11B1-41A9-9B1C-9068BA0B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D08E1-8FCE-446A-A627-7C81CFD97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31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0297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814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491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800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301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7782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80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20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085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8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73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32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352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3E418-BD9B-432E-B3F0-9B08AF1C0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</p:spTree>
    <p:extLst>
      <p:ext uri="{BB962C8B-B14F-4D97-AF65-F5344CB8AC3E}">
        <p14:creationId xmlns:p14="http://schemas.microsoft.com/office/powerpoint/2010/main" val="27624676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2019-03-04T08:42:49Z</dcterms:created>
  <dcterms:modified xsi:type="dcterms:W3CDTF">2019-03-04T08:42:54Z</dcterms:modified>
</cp:coreProperties>
</file>