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266</c:v>
                </c:pt>
                <c:pt idx="13">
                  <c:v>267</c:v>
                </c:pt>
                <c:pt idx="14">
                  <c:v>267</c:v>
                </c:pt>
                <c:pt idx="15">
                  <c:v>267</c:v>
                </c:pt>
                <c:pt idx="16">
                  <c:v>267</c:v>
                </c:pt>
                <c:pt idx="17">
                  <c:v>267</c:v>
                </c:pt>
                <c:pt idx="18">
                  <c:v>267</c:v>
                </c:pt>
                <c:pt idx="19">
                  <c:v>267</c:v>
                </c:pt>
                <c:pt idx="20">
                  <c:v>267</c:v>
                </c:pt>
                <c:pt idx="21">
                  <c:v>268</c:v>
                </c:pt>
                <c:pt idx="22">
                  <c:v>268</c:v>
                </c:pt>
                <c:pt idx="23">
                  <c:v>268</c:v>
                </c:pt>
                <c:pt idx="24">
                  <c:v>268</c:v>
                </c:pt>
                <c:pt idx="25">
                  <c:v>268</c:v>
                </c:pt>
                <c:pt idx="26">
                  <c:v>268</c:v>
                </c:pt>
                <c:pt idx="27">
                  <c:v>268</c:v>
                </c:pt>
                <c:pt idx="28">
                  <c:v>268</c:v>
                </c:pt>
                <c:pt idx="29">
                  <c:v>268</c:v>
                </c:pt>
                <c:pt idx="30">
                  <c:v>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D1-4247-A2DC-657533E69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88832"/>
        <c:axId val="345684896"/>
      </c:lineChart>
      <c:dateAx>
        <c:axId val="34568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84896"/>
        <c:crosses val="autoZero"/>
        <c:auto val="1"/>
        <c:lblOffset val="100"/>
        <c:baseTimeUnit val="days"/>
      </c:dateAx>
      <c:valAx>
        <c:axId val="34568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8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73CF2-3D9C-489A-A3F0-EDAF9B45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EE0CA-7F34-492E-9BFC-EF538B9E6C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6738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1CD94-90C7-4BA5-9708-112563EED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0DFE-A6F9-4D70-8DE9-80A95B8F6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779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TrendSet</dc:title>
  <dc:creator>Frederik Peiniger</dc:creator>
  <cp:lastModifiedBy>Frederik Peiniger</cp:lastModifiedBy>
  <cp:revision>1</cp:revision>
  <dcterms:created xsi:type="dcterms:W3CDTF">2019-02-12T10:15:25Z</dcterms:created>
  <dcterms:modified xsi:type="dcterms:W3CDTF">2019-02-12T10:15:30Z</dcterms:modified>
</cp:coreProperties>
</file>