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2">
                  <c:v>1762</c:v>
                </c:pt>
                <c:pt idx="13">
                  <c:v>1765</c:v>
                </c:pt>
                <c:pt idx="14">
                  <c:v>1768</c:v>
                </c:pt>
                <c:pt idx="15">
                  <c:v>1768</c:v>
                </c:pt>
                <c:pt idx="16">
                  <c:v>1769</c:v>
                </c:pt>
                <c:pt idx="17">
                  <c:v>1770</c:v>
                </c:pt>
                <c:pt idx="18">
                  <c:v>1774</c:v>
                </c:pt>
                <c:pt idx="19">
                  <c:v>1774</c:v>
                </c:pt>
                <c:pt idx="20">
                  <c:v>1775</c:v>
                </c:pt>
                <c:pt idx="21">
                  <c:v>1778</c:v>
                </c:pt>
                <c:pt idx="22">
                  <c:v>1783</c:v>
                </c:pt>
                <c:pt idx="23">
                  <c:v>1785</c:v>
                </c:pt>
                <c:pt idx="24">
                  <c:v>1790</c:v>
                </c:pt>
                <c:pt idx="25">
                  <c:v>1791</c:v>
                </c:pt>
                <c:pt idx="26">
                  <c:v>1791</c:v>
                </c:pt>
                <c:pt idx="27">
                  <c:v>1795</c:v>
                </c:pt>
                <c:pt idx="28">
                  <c:v>1801</c:v>
                </c:pt>
                <c:pt idx="29">
                  <c:v>1805</c:v>
                </c:pt>
                <c:pt idx="30">
                  <c:v>1806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93-4CFD-B83E-BD5F2744D4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408256"/>
        <c:axId val="354406616"/>
      </c:lineChart>
      <c:dateAx>
        <c:axId val="354408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406616"/>
        <c:crosses val="autoZero"/>
        <c:auto val="1"/>
        <c:lblOffset val="100"/>
        <c:baseTimeUnit val="days"/>
      </c:dateAx>
      <c:valAx>
        <c:axId val="354406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40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63703-D15C-4B97-92D6-1011DC765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2E6325-530B-44D4-BA38-FD3E61A051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7407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678B6-7E81-41E0-96FC-53E0D462E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2F7AF-D3CC-4208-B682-F3A6FF35A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7340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Subscribers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| BUSS</dc:title>
  <dc:creator>Frederik Peiniger</dc:creator>
  <cp:lastModifiedBy>Frederik Peiniger</cp:lastModifiedBy>
  <cp:revision>1</cp:revision>
  <dcterms:created xsi:type="dcterms:W3CDTF">2019-02-12T10:12:24Z</dcterms:created>
  <dcterms:modified xsi:type="dcterms:W3CDTF">2019-02-12T10:12:28Z</dcterms:modified>
</cp:coreProperties>
</file>