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EEE-4D8B-88CA-3686F00CDE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45824"/>
        <c:axId val="299546808"/>
      </c:lineChart>
      <c:catAx>
        <c:axId val="299545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46808"/>
        <c:crosses val="autoZero"/>
        <c:auto val="1"/>
        <c:lblAlgn val="ctr"/>
        <c:lblOffset val="100"/>
        <c:noMultiLvlLbl val="0"/>
      </c:catAx>
      <c:valAx>
        <c:axId val="29954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45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E707-F9C8-438B-9401-733C61B88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19B6B9-925B-4445-9ADC-0470751022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8762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A311C-E93B-42A4-8655-3F4662C94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2C4972-409D-4CCF-B4AB-7E38A5D3D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259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BUSS</dc:title>
  <dc:creator>Frederik Peiniger</dc:creator>
  <cp:lastModifiedBy>Frederik Peiniger</cp:lastModifiedBy>
  <cp:revision>1</cp:revision>
  <dcterms:created xsi:type="dcterms:W3CDTF">2019-02-12T10:09:00Z</dcterms:created>
  <dcterms:modified xsi:type="dcterms:W3CDTF">2019-02-12T10:09:04Z</dcterms:modified>
</cp:coreProperties>
</file>