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2">
                  <c:v>1762</c:v>
                </c:pt>
                <c:pt idx="13">
                  <c:v>1765</c:v>
                </c:pt>
                <c:pt idx="14">
                  <c:v>1768</c:v>
                </c:pt>
                <c:pt idx="15">
                  <c:v>1768</c:v>
                </c:pt>
                <c:pt idx="16">
                  <c:v>1769</c:v>
                </c:pt>
                <c:pt idx="17">
                  <c:v>1770</c:v>
                </c:pt>
                <c:pt idx="18">
                  <c:v>1774</c:v>
                </c:pt>
                <c:pt idx="19">
                  <c:v>1774</c:v>
                </c:pt>
                <c:pt idx="20">
                  <c:v>1775</c:v>
                </c:pt>
                <c:pt idx="21">
                  <c:v>1778</c:v>
                </c:pt>
                <c:pt idx="22">
                  <c:v>1783</c:v>
                </c:pt>
                <c:pt idx="23">
                  <c:v>1785</c:v>
                </c:pt>
                <c:pt idx="24">
                  <c:v>1790</c:v>
                </c:pt>
                <c:pt idx="25">
                  <c:v>1791</c:v>
                </c:pt>
                <c:pt idx="26">
                  <c:v>1791</c:v>
                </c:pt>
                <c:pt idx="27">
                  <c:v>1795</c:v>
                </c:pt>
                <c:pt idx="28">
                  <c:v>1801</c:v>
                </c:pt>
                <c:pt idx="29">
                  <c:v>1805</c:v>
                </c:pt>
                <c:pt idx="30">
                  <c:v>1806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8E-46BB-AE1B-7EEE62F48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256424"/>
        <c:axId val="193255440"/>
      </c:lineChart>
      <c:dateAx>
        <c:axId val="193256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255440"/>
        <c:crosses val="autoZero"/>
        <c:auto val="1"/>
        <c:lblOffset val="100"/>
        <c:baseTimeUnit val="days"/>
      </c:dateAx>
      <c:valAx>
        <c:axId val="19325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25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23C18-3A34-41DE-BE2B-7ECB37CBB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C1B326-49FE-469C-999A-423E5283AF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797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83160-5941-4A44-9354-26E95A3C7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FE081-907F-4D3F-9670-914F894D8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480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BUSS</dc:title>
  <dc:creator>Frederik Peiniger</dc:creator>
  <cp:lastModifiedBy>Frederik Peiniger</cp:lastModifiedBy>
  <cp:revision>1</cp:revision>
  <dcterms:created xsi:type="dcterms:W3CDTF">2019-02-12T08:56:20Z</dcterms:created>
  <dcterms:modified xsi:type="dcterms:W3CDTF">2019-02-12T08:56:25Z</dcterms:modified>
</cp:coreProperties>
</file>