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217</c:v>
                </c:pt>
                <c:pt idx="1">
                  <c:v>417</c:v>
                </c:pt>
                <c:pt idx="2">
                  <c:v>294</c:v>
                </c:pt>
                <c:pt idx="3">
                  <c:v>285</c:v>
                </c:pt>
                <c:pt idx="4">
                  <c:v>235</c:v>
                </c:pt>
                <c:pt idx="5">
                  <c:v>152</c:v>
                </c:pt>
                <c:pt idx="6">
                  <c:v>103</c:v>
                </c:pt>
                <c:pt idx="7">
                  <c:v>63</c:v>
                </c:pt>
                <c:pt idx="8">
                  <c:v>60</c:v>
                </c:pt>
                <c:pt idx="9">
                  <c:v>71</c:v>
                </c:pt>
                <c:pt idx="10">
                  <c:v>72</c:v>
                </c:pt>
                <c:pt idx="11">
                  <c:v>59</c:v>
                </c:pt>
                <c:pt idx="12">
                  <c:v>73</c:v>
                </c:pt>
                <c:pt idx="13">
                  <c:v>59</c:v>
                </c:pt>
                <c:pt idx="14">
                  <c:v>50</c:v>
                </c:pt>
                <c:pt idx="15">
                  <c:v>56</c:v>
                </c:pt>
                <c:pt idx="16">
                  <c:v>66</c:v>
                </c:pt>
                <c:pt idx="17">
                  <c:v>44</c:v>
                </c:pt>
                <c:pt idx="18">
                  <c:v>40</c:v>
                </c:pt>
                <c:pt idx="19">
                  <c:v>56</c:v>
                </c:pt>
                <c:pt idx="20">
                  <c:v>57</c:v>
                </c:pt>
                <c:pt idx="21">
                  <c:v>46</c:v>
                </c:pt>
                <c:pt idx="22">
                  <c:v>50</c:v>
                </c:pt>
                <c:pt idx="23">
                  <c:v>41</c:v>
                </c:pt>
                <c:pt idx="24">
                  <c:v>59</c:v>
                </c:pt>
                <c:pt idx="25">
                  <c:v>37</c:v>
                </c:pt>
                <c:pt idx="26">
                  <c:v>53</c:v>
                </c:pt>
                <c:pt idx="27">
                  <c:v>56</c:v>
                </c:pt>
                <c:pt idx="28">
                  <c:v>43</c:v>
                </c:pt>
                <c:pt idx="29">
                  <c:v>40</c:v>
                </c:pt>
                <c:pt idx="30">
                  <c:v>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34-419B-B40C-F10BE1D85A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636000"/>
        <c:axId val="348636656"/>
      </c:lineChart>
      <c:dateAx>
        <c:axId val="348636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36656"/>
        <c:crosses val="autoZero"/>
        <c:auto val="1"/>
        <c:lblOffset val="100"/>
        <c:baseTimeUnit val="days"/>
      </c:dateAx>
      <c:valAx>
        <c:axId val="34863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36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D4BB4-A9BB-4D0A-8082-DA4DC8AD65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07B2CD-B754-4166-BCFD-AAE9203E32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18066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1822E-2193-43FB-BB6E-D4854D82E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E080B7-2C6E-4D4F-91B0-17CE7D75AB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4661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80171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793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4368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9065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8688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5874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820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0830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8930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6474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6239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93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47.465269846616 %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1059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848987-0C15-4AB3-B857-B2FCAF092F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4026447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B0990-00B0-4B65-A1A6-8066E7A83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006B31-0072-4988-91F0-D797176135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00335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607C6-AE52-4864-AD6C-6DAD9AB136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850CB6-2A32-438F-8F1A-5F48A0273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704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60</Words>
  <Application>Microsoft Office PowerPoint</Application>
  <PresentationFormat>On-screen Show (4:3)</PresentationFormat>
  <Paragraphs>29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YouTube</vt:lpstr>
      <vt:lpstr>Youtube Private Key Metrics Table | TrendSet</vt:lpstr>
      <vt:lpstr>Youtube Private Video Views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</dc:title>
  <dc:creator>Frederik Peiniger</dc:creator>
  <cp:lastModifiedBy>Frederik Peiniger</cp:lastModifiedBy>
  <cp:revision>1</cp:revision>
  <dcterms:created xsi:type="dcterms:W3CDTF">2019-02-11T07:41:16Z</dcterms:created>
  <dcterms:modified xsi:type="dcterms:W3CDTF">2019-02-11T07:41:21Z</dcterms:modified>
</cp:coreProperties>
</file>