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GmbH - International Trade Fair for Interiors, Inspiration, Lifestyle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11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11</c:v>
                </c:pt>
                <c:pt idx="11">
                  <c:v>11</c:v>
                </c:pt>
                <c:pt idx="12">
                  <c:v>11</c:v>
                </c:pt>
                <c:pt idx="13">
                  <c:v>11</c:v>
                </c:pt>
                <c:pt idx="14">
                  <c:v>11</c:v>
                </c:pt>
                <c:pt idx="15">
                  <c:v>11</c:v>
                </c:pt>
                <c:pt idx="16">
                  <c:v>11</c:v>
                </c:pt>
                <c:pt idx="17">
                  <c:v>11</c:v>
                </c:pt>
                <c:pt idx="18">
                  <c:v>11</c:v>
                </c:pt>
                <c:pt idx="19">
                  <c:v>11</c:v>
                </c:pt>
                <c:pt idx="20">
                  <c:v>11</c:v>
                </c:pt>
                <c:pt idx="21">
                  <c:v>11</c:v>
                </c:pt>
                <c:pt idx="22">
                  <c:v>11</c:v>
                </c:pt>
                <c:pt idx="23">
                  <c:v>11</c:v>
                </c:pt>
                <c:pt idx="24">
                  <c:v>11</c:v>
                </c:pt>
                <c:pt idx="25">
                  <c:v>11</c:v>
                </c:pt>
                <c:pt idx="26">
                  <c:v>11</c:v>
                </c:pt>
                <c:pt idx="27">
                  <c:v>11</c:v>
                </c:pt>
                <c:pt idx="28">
                  <c:v>11</c:v>
                </c:pt>
                <c:pt idx="29">
                  <c:v>11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96-45A6-A66E-FDA305FDA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79392"/>
        <c:axId val="340180376"/>
      </c:lineChart>
      <c:dateAx>
        <c:axId val="340179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80376"/>
        <c:crosses val="autoZero"/>
        <c:auto val="1"/>
        <c:lblOffset val="100"/>
        <c:baseTimeUnit val="days"/>
      </c:dateAx>
      <c:valAx>
        <c:axId val="34018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7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GmbH - International Trade Fair for Interiors, Inspiration, Lifestyle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38-441C-A1FB-D87730D15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830224"/>
        <c:axId val="339828912"/>
      </c:lineChart>
      <c:dateAx>
        <c:axId val="339830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28912"/>
        <c:crosses val="autoZero"/>
        <c:auto val="1"/>
        <c:lblOffset val="100"/>
        <c:baseTimeUnit val="days"/>
      </c:dateAx>
      <c:valAx>
        <c:axId val="33982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3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3EF3F-6B63-4F0C-8FF0-E8DA5060E7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ABD03-C6F3-4888-8BBA-47A25F3376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290428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813AC-896E-49CB-AA26-868B67D9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506A4-0C56-4DAA-917E-9F866E0F7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456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981268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68482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609909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750622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01537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770965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9399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7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 GmbH - International Trade Fair for Interiors, Inspiration, 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760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AC74D-56B8-4EA2-8949-58EC45713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99640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6D94-B125-482F-B446-D952C4DB0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16B17-B47F-4D25-99FD-7ECC9BC7F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3354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7A315-0D45-4EB9-83EF-48B45DB5D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68608-475E-44C6-8C43-9EA4F8B2B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1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62EBA-AF2B-4810-B260-FBD7C834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3D755E-7051-46EA-AFD7-E5FA67AB6E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6261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569CA-7DD3-43A8-8F56-B35A324E3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483CE-BEA1-41C1-A4D9-5893C036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99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TrendSet</vt:lpstr>
      <vt:lpstr>LinkedIn Followers Total | TrendSet</vt:lpstr>
      <vt:lpstr>LinkedIn Interaction Rate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2019-02-11T07:40:22Z</dcterms:created>
  <dcterms:modified xsi:type="dcterms:W3CDTF">2019-02-11T07:40:28Z</dcterms:modified>
</cp:coreProperties>
</file>