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2283</c:v>
                </c:pt>
                <c:pt idx="1">
                  <c:v>2311</c:v>
                </c:pt>
                <c:pt idx="2">
                  <c:v>2422</c:v>
                </c:pt>
                <c:pt idx="3">
                  <c:v>2507</c:v>
                </c:pt>
                <c:pt idx="4">
                  <c:v>2598</c:v>
                </c:pt>
                <c:pt idx="5">
                  <c:v>2657</c:v>
                </c:pt>
                <c:pt idx="6">
                  <c:v>2663</c:v>
                </c:pt>
                <c:pt idx="7">
                  <c:v>2666</c:v>
                </c:pt>
                <c:pt idx="8">
                  <c:v>2671</c:v>
                </c:pt>
                <c:pt idx="9">
                  <c:v>2671</c:v>
                </c:pt>
                <c:pt idx="10">
                  <c:v>2672</c:v>
                </c:pt>
                <c:pt idx="11">
                  <c:v>2672</c:v>
                </c:pt>
                <c:pt idx="12">
                  <c:v>2673</c:v>
                </c:pt>
                <c:pt idx="13">
                  <c:v>2677</c:v>
                </c:pt>
                <c:pt idx="14">
                  <c:v>2685</c:v>
                </c:pt>
                <c:pt idx="15">
                  <c:v>2687</c:v>
                </c:pt>
                <c:pt idx="16">
                  <c:v>2689</c:v>
                </c:pt>
                <c:pt idx="17">
                  <c:v>2690</c:v>
                </c:pt>
                <c:pt idx="18">
                  <c:v>2696</c:v>
                </c:pt>
                <c:pt idx="19">
                  <c:v>2694</c:v>
                </c:pt>
                <c:pt idx="20">
                  <c:v>2699</c:v>
                </c:pt>
                <c:pt idx="21">
                  <c:v>2701</c:v>
                </c:pt>
                <c:pt idx="22">
                  <c:v>2707</c:v>
                </c:pt>
                <c:pt idx="23">
                  <c:v>2707</c:v>
                </c:pt>
                <c:pt idx="24">
                  <c:v>2706</c:v>
                </c:pt>
                <c:pt idx="25">
                  <c:v>2710</c:v>
                </c:pt>
                <c:pt idx="26">
                  <c:v>2712</c:v>
                </c:pt>
                <c:pt idx="27">
                  <c:v>2714</c:v>
                </c:pt>
                <c:pt idx="28">
                  <c:v>2713</c:v>
                </c:pt>
                <c:pt idx="29">
                  <c:v>2712</c:v>
                </c:pt>
                <c:pt idx="30">
                  <c:v>2712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60-4677-AEBF-B9CB3F0B65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75688"/>
        <c:axId val="354577984"/>
      </c:lineChart>
      <c:dateAx>
        <c:axId val="354575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77984"/>
        <c:crosses val="autoZero"/>
        <c:auto val="1"/>
        <c:lblOffset val="100"/>
        <c:baseTimeUnit val="days"/>
      </c:dateAx>
      <c:valAx>
        <c:axId val="35457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7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754.2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80-4EF0-A141-B40249FF1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931.08695652173901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80-4EF0-A141-B40249FF1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784760"/>
        <c:axId val="353782136"/>
      </c:barChart>
      <c:catAx>
        <c:axId val="35378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82136"/>
        <c:crosses val="autoZero"/>
        <c:auto val="1"/>
        <c:lblAlgn val="ctr"/>
        <c:lblOffset val="100"/>
        <c:noMultiLvlLbl val="0"/>
      </c:catAx>
      <c:valAx>
        <c:axId val="35378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8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trendset.muenchen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2.46802913470674</c:v>
                </c:pt>
                <c:pt idx="1">
                  <c:v>2.66275248495461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EF-4C4E-807B-EED130F5B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776560"/>
        <c:axId val="353777216"/>
      </c:barChart>
      <c:catAx>
        <c:axId val="35377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77216"/>
        <c:crosses val="autoZero"/>
        <c:auto val="1"/>
        <c:lblAlgn val="ctr"/>
        <c:lblOffset val="100"/>
        <c:noMultiLvlLbl val="0"/>
      </c:catAx>
      <c:valAx>
        <c:axId val="35377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7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47-4500-BD5F-16503A74DC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trendset.muenchen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69.608695652173907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47-4500-BD5F-16503A74DC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879928"/>
        <c:axId val="360884848"/>
      </c:barChart>
      <c:catAx>
        <c:axId val="36087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84848"/>
        <c:crosses val="autoZero"/>
        <c:auto val="1"/>
        <c:lblAlgn val="ctr"/>
        <c:lblOffset val="100"/>
        <c:noMultiLvlLbl val="0"/>
      </c:catAx>
      <c:valAx>
        <c:axId val="36088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87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0225-FC7D-4E62-BA2F-51F22E5545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3179B-AB35-4605-8CDA-BCFEF912A8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53406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CA9AD-D94E-4893-8EA0-DA5848D6D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06A5B-E56B-4CFF-8480-1C90E7D20F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9698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85041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91523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41915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491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848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06619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73304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456074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2086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922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75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2.6707 %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1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19E3A-807B-4FAC-B8F6-6D5B42D4B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454661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1EE5E-83CE-4024-B008-AE9F75F8B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4B0E7B-1E72-4ED8-8EE3-B0F6469EB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415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199613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4349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6299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2753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7750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7346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7358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592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0627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8249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5760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1272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0945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8781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5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535.78260869565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258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D9E18-7154-4980-B074-8297FE089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660462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9A794-48DB-476F-B6FE-6D0E2297C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1F2B8A-202D-4A67-BFAD-ED3CEB3AF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2728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5969DE-A270-4FC5-AC69-C29C0D5B6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5FC0-98DA-4D35-B3BD-5CD03DC2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593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7F6CC-1EBA-43EE-894C-FEBD53E8F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1331C-6A6A-428F-9CB0-4362886F65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202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9015682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32553168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345125885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18882397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35824613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58694540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6166830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68466685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81381735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53552025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21650114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174852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0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51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E319D-4D98-4A4B-B2C8-6094159A2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847744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9142F-19B3-4BB8-B3FA-F30748B9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C1A9D-0E49-41C8-B9AE-B75803B2AF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0576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52680-A01F-40FA-9F02-329C936EF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4E2B1-A35D-429E-AD39-574BC3A3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849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A86A6-BDA6-493F-832D-74FEA874D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2DB39E-C882-44EC-9AF5-314FFFB5B4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3923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6133D-6912-4DE4-8DA7-94F7B834A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806BB-D926-4B4E-9B95-9D85C0A82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115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6F381-0FF0-4D09-BFB3-789B28EB6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A66FF2-DF19-4495-9A55-6FC0FC91B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0141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3A2AE-317D-4BA1-99F3-DFF187106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C6E75-455C-4D28-80E6-9329940AB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22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6A5F-E4AB-4030-9A89-727ED78A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79344-BC82-4DD1-BE81-14B022D21A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6324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7744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4318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91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2436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9510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94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46038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86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907.52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07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#happynewyear2019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64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#tradefair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1012.1666666667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08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66.296296296296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2.1851851851852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71.185185185185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1286.9259259259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909.59259259259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0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56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2.2592592592593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68.62962962963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1274.8148148148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891.7037037037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43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#trendscout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66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64.269230769231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1270.4230769231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888.53846153846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6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64.807692307692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1259.8076923077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892.03846153846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6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#newcomer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18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25EE4-134A-47FF-9F6A-73383EF52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63002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19B19-6EEA-41A3-BAC3-13E9F1333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E971F-08E4-4C05-AA61-B63978C4CE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495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6583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100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018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405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8838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5980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424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5915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71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#heimatcollection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04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#countryandstyle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98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#bijoutex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6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#trendsetfinearts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729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#ruraldream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877.44444444444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44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#gentletouch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59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#openminds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02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#trendsetwinter2019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1297.0769230769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902.88461538462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3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6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8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5FD43-2811-46DE-8191-CD327D6D3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3181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1E533-5C67-4EA8-B513-61C6369F3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116FEB-A907-413B-BD23-F0450B7A22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73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75731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971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857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440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780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264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3786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082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2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0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#interiorstrend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11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8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#opposingdesign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10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#expressionism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295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32C0C-CAC5-4B52-9DAF-01A895987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4847624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549</Words>
  <Application>Microsoft Office PowerPoint</Application>
  <PresentationFormat>On-screen Show (4:3)</PresentationFormat>
  <Paragraphs>322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</vt:lpstr>
      <vt:lpstr>Instagram Key Metrics Table | TrendSet</vt:lpstr>
      <vt:lpstr>Instagram Key Metrics Table | TrendSet</vt:lpstr>
      <vt:lpstr>Instagram Followers Total | TrendSet</vt:lpstr>
      <vt:lpstr>Instagram Stories Key Metrics Table | TrendSet</vt:lpstr>
      <vt:lpstr>Instagram Organic Reach by Post Type  | TrendSet</vt:lpstr>
      <vt:lpstr>Instagram Interaction Rate By Post Type | TrendSet</vt:lpstr>
      <vt:lpstr>Instagram Organic Engagement Distribution by Post Type  | TrendSet</vt:lpstr>
      <vt:lpstr>Instagram Hashtag Detection | TrendSet - 1 of 3</vt:lpstr>
      <vt:lpstr>Instagram Hashtag Detection | TrendSet - 2 of 3</vt:lpstr>
      <vt:lpstr>Instagram Hashtag Detection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Frederik Peiniger</dc:creator>
  <cp:lastModifiedBy>Frederik Peiniger</cp:lastModifiedBy>
  <cp:revision>1</cp:revision>
  <dcterms:created xsi:type="dcterms:W3CDTF">2019-02-11T07:38:31Z</dcterms:created>
  <dcterms:modified xsi:type="dcterms:W3CDTF">2019-02-11T07:39:01Z</dcterms:modified>
</cp:coreProperties>
</file>