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2881</c:v>
                </c:pt>
                <c:pt idx="1">
                  <c:v>2902</c:v>
                </c:pt>
                <c:pt idx="2">
                  <c:v>2931</c:v>
                </c:pt>
                <c:pt idx="3">
                  <c:v>2958</c:v>
                </c:pt>
                <c:pt idx="4">
                  <c:v>2977</c:v>
                </c:pt>
                <c:pt idx="5">
                  <c:v>2982</c:v>
                </c:pt>
                <c:pt idx="6">
                  <c:v>2983</c:v>
                </c:pt>
                <c:pt idx="7">
                  <c:v>2984</c:v>
                </c:pt>
                <c:pt idx="8">
                  <c:v>2988</c:v>
                </c:pt>
                <c:pt idx="9">
                  <c:v>2991</c:v>
                </c:pt>
                <c:pt idx="10">
                  <c:v>2992</c:v>
                </c:pt>
                <c:pt idx="11">
                  <c:v>2994</c:v>
                </c:pt>
                <c:pt idx="12">
                  <c:v>2995</c:v>
                </c:pt>
                <c:pt idx="13">
                  <c:v>2997</c:v>
                </c:pt>
                <c:pt idx="14">
                  <c:v>2997</c:v>
                </c:pt>
                <c:pt idx="15">
                  <c:v>2997</c:v>
                </c:pt>
                <c:pt idx="16">
                  <c:v>2999</c:v>
                </c:pt>
                <c:pt idx="17">
                  <c:v>3001</c:v>
                </c:pt>
                <c:pt idx="18">
                  <c:v>3001</c:v>
                </c:pt>
                <c:pt idx="19">
                  <c:v>3002</c:v>
                </c:pt>
                <c:pt idx="20">
                  <c:v>3002</c:v>
                </c:pt>
                <c:pt idx="21">
                  <c:v>3003</c:v>
                </c:pt>
                <c:pt idx="22">
                  <c:v>3006</c:v>
                </c:pt>
                <c:pt idx="23">
                  <c:v>3006</c:v>
                </c:pt>
                <c:pt idx="24">
                  <c:v>3007</c:v>
                </c:pt>
                <c:pt idx="25">
                  <c:v>3007</c:v>
                </c:pt>
                <c:pt idx="26">
                  <c:v>3007</c:v>
                </c:pt>
                <c:pt idx="27">
                  <c:v>3008</c:v>
                </c:pt>
                <c:pt idx="28">
                  <c:v>3008</c:v>
                </c:pt>
                <c:pt idx="29">
                  <c:v>3008</c:v>
                </c:pt>
                <c:pt idx="30">
                  <c:v>3008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7D-4999-9D31-D1176405F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151736"/>
        <c:axId val="294984624"/>
      </c:lineChart>
      <c:dateAx>
        <c:axId val="349151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84624"/>
        <c:crosses val="autoZero"/>
        <c:auto val="1"/>
        <c:lblOffset val="100"/>
        <c:baseTimeUnit val="days"/>
      </c:dateAx>
      <c:valAx>
        <c:axId val="29498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5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1086</c:v>
                </c:pt>
                <c:pt idx="1">
                  <c:v>6289</c:v>
                </c:pt>
                <c:pt idx="2">
                  <c:v>26170</c:v>
                </c:pt>
                <c:pt idx="3">
                  <c:v>40035</c:v>
                </c:pt>
                <c:pt idx="4">
                  <c:v>33886</c:v>
                </c:pt>
                <c:pt idx="5">
                  <c:v>14788</c:v>
                </c:pt>
                <c:pt idx="6">
                  <c:v>3867</c:v>
                </c:pt>
                <c:pt idx="7">
                  <c:v>1619</c:v>
                </c:pt>
                <c:pt idx="8">
                  <c:v>2088</c:v>
                </c:pt>
                <c:pt idx="9">
                  <c:v>1448</c:v>
                </c:pt>
                <c:pt idx="10">
                  <c:v>552</c:v>
                </c:pt>
                <c:pt idx="11">
                  <c:v>423</c:v>
                </c:pt>
                <c:pt idx="12">
                  <c:v>723</c:v>
                </c:pt>
                <c:pt idx="13">
                  <c:v>463</c:v>
                </c:pt>
                <c:pt idx="14">
                  <c:v>1857</c:v>
                </c:pt>
                <c:pt idx="15">
                  <c:v>738</c:v>
                </c:pt>
                <c:pt idx="16">
                  <c:v>424</c:v>
                </c:pt>
                <c:pt idx="17">
                  <c:v>310</c:v>
                </c:pt>
                <c:pt idx="18">
                  <c:v>265</c:v>
                </c:pt>
                <c:pt idx="19">
                  <c:v>330</c:v>
                </c:pt>
                <c:pt idx="20">
                  <c:v>303</c:v>
                </c:pt>
                <c:pt idx="21">
                  <c:v>213</c:v>
                </c:pt>
                <c:pt idx="22">
                  <c:v>170</c:v>
                </c:pt>
                <c:pt idx="23">
                  <c:v>275</c:v>
                </c:pt>
                <c:pt idx="24">
                  <c:v>160</c:v>
                </c:pt>
                <c:pt idx="25">
                  <c:v>177</c:v>
                </c:pt>
                <c:pt idx="26">
                  <c:v>170</c:v>
                </c:pt>
                <c:pt idx="27">
                  <c:v>176</c:v>
                </c:pt>
                <c:pt idx="28">
                  <c:v>140</c:v>
                </c:pt>
                <c:pt idx="29">
                  <c:v>151</c:v>
                </c:pt>
                <c:pt idx="30">
                  <c:v>1081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9A-4891-8211-E7DCEAFA4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9A-4891-8211-E7DCEAFA4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122</c:v>
                </c:pt>
                <c:pt idx="1">
                  <c:v>6092</c:v>
                </c:pt>
                <c:pt idx="2">
                  <c:v>24964</c:v>
                </c:pt>
                <c:pt idx="3">
                  <c:v>39406</c:v>
                </c:pt>
                <c:pt idx="4">
                  <c:v>32323</c:v>
                </c:pt>
                <c:pt idx="5">
                  <c:v>14100</c:v>
                </c:pt>
                <c:pt idx="6">
                  <c:v>3618</c:v>
                </c:pt>
                <c:pt idx="7">
                  <c:v>1520</c:v>
                </c:pt>
                <c:pt idx="8">
                  <c:v>1162</c:v>
                </c:pt>
                <c:pt idx="9">
                  <c:v>1330</c:v>
                </c:pt>
                <c:pt idx="10">
                  <c:v>502</c:v>
                </c:pt>
                <c:pt idx="11">
                  <c:v>385</c:v>
                </c:pt>
                <c:pt idx="12">
                  <c:v>717</c:v>
                </c:pt>
                <c:pt idx="13">
                  <c:v>461</c:v>
                </c:pt>
                <c:pt idx="14">
                  <c:v>1029</c:v>
                </c:pt>
                <c:pt idx="15">
                  <c:v>557</c:v>
                </c:pt>
                <c:pt idx="16">
                  <c:v>375</c:v>
                </c:pt>
                <c:pt idx="17">
                  <c:v>288</c:v>
                </c:pt>
                <c:pt idx="18">
                  <c:v>263</c:v>
                </c:pt>
                <c:pt idx="19">
                  <c:v>330</c:v>
                </c:pt>
                <c:pt idx="20">
                  <c:v>300</c:v>
                </c:pt>
                <c:pt idx="21">
                  <c:v>206</c:v>
                </c:pt>
                <c:pt idx="22">
                  <c:v>169</c:v>
                </c:pt>
                <c:pt idx="23">
                  <c:v>275</c:v>
                </c:pt>
                <c:pt idx="24">
                  <c:v>158</c:v>
                </c:pt>
                <c:pt idx="25">
                  <c:v>177</c:v>
                </c:pt>
                <c:pt idx="26">
                  <c:v>168</c:v>
                </c:pt>
                <c:pt idx="27">
                  <c:v>174</c:v>
                </c:pt>
                <c:pt idx="28">
                  <c:v>138</c:v>
                </c:pt>
                <c:pt idx="29">
                  <c:v>150</c:v>
                </c:pt>
                <c:pt idx="30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9A-4891-8211-E7DCEAFA4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96936"/>
        <c:axId val="351799888"/>
      </c:lineChart>
      <c:dateAx>
        <c:axId val="351796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99888"/>
        <c:crosses val="autoZero"/>
        <c:auto val="1"/>
        <c:lblOffset val="100"/>
        <c:baseTimeUnit val="days"/>
      </c:dateAx>
      <c:valAx>
        <c:axId val="35179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9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4.6635696461376597</c:v>
                </c:pt>
                <c:pt idx="2">
                  <c:v>3.2777458309373202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D2-4FDB-9A98-8B69DAE09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516728"/>
        <c:axId val="344516072"/>
      </c:barChart>
      <c:catAx>
        <c:axId val="34451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16072"/>
        <c:crosses val="autoZero"/>
        <c:auto val="1"/>
        <c:lblAlgn val="ctr"/>
        <c:lblOffset val="100"/>
        <c:noMultiLvlLbl val="0"/>
      </c:catAx>
      <c:valAx>
        <c:axId val="34451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1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F1A36-5CBA-4BEA-A9D8-9A017C3A43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74E5D5-357D-4B6F-B3B2-7C51E66D58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713414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A070A-644F-4969-A699-460CF25E2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3E7410-B210-4533-8E7D-3309E7BBEE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682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96718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93716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8033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49993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19298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06757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03528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4196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236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3146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46490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39771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95072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47042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06481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17315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5900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73451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80164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48136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22324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20995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2511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10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238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B77DD-EC6E-4E22-A324-C74536DB3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81015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8D7A-8B71-4CB1-B656-163E4FC12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30B264-5ECA-4084-B44A-49CF3043E4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4246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164C5-C99D-4A56-94C7-E25491480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BA700-F136-4AA2-8562-9E77DD818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935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AAAA-0B56-4088-B86D-D9331FE04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B87F04-3068-4699-A0ED-9B26AB8BDF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8836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F1557-49B6-4F1D-BB28-47A131A2E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B276A-F06F-4CBE-9FB4-E32DFAF9C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957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8694E-CC6B-43B2-A190-266226FA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66EF59-6243-4EAE-9819-A03F23E6C5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2035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735C0-F41C-4132-8F8B-BD7AC12DF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C0690-EC89-4E04-88CB-DBE6C09C9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8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</vt:lpstr>
      <vt:lpstr>Facebook Key Metrics Table | TrendSet</vt:lpstr>
      <vt:lpstr>Facebook Fans Total | TrendSet</vt:lpstr>
      <vt:lpstr>Facebook Organic, Viral &amp; Paid Reach over Time | TrendSet</vt:lpstr>
      <vt:lpstr>Facebook Engagement Rate By Post Type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2019-02-11T07:37:38Z</dcterms:created>
  <dcterms:modified xsi:type="dcterms:W3CDTF">2019-02-11T07:37:46Z</dcterms:modified>
</cp:coreProperties>
</file>