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F5B1B-13B8-4A70-89CD-1755C7A86F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51DC8F-2A0F-47ED-84AA-18CCF9A0C28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0041363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443872-C2D4-491B-9FC0-1E8C25119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E781BB-16A6-46A6-9FE4-5368873675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46094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8628154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7880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83871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7610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1671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4030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652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1818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33731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431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886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2.7004 %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831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40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10.9848 %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8221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3D0516-F865-4756-8D5F-0EE50F88DF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01/01/2019 - 01/31/2019</a:t>
            </a:r>
          </a:p>
        </p:txBody>
      </p:sp>
    </p:spTree>
    <p:extLst>
      <p:ext uri="{BB962C8B-B14F-4D97-AF65-F5344CB8AC3E}">
        <p14:creationId xmlns:p14="http://schemas.microsoft.com/office/powerpoint/2010/main" val="35329709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87</Words>
  <Application>Microsoft Office PowerPoint</Application>
  <PresentationFormat>On-screen Show (4:3)</PresentationFormat>
  <Paragraphs>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2019-02-11T07:36:42Z</dcterms:created>
  <dcterms:modified xsi:type="dcterms:W3CDTF">2019-02-11T07:36:47Z</dcterms:modified>
</cp:coreProperties>
</file>