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369</c:v>
                </c:pt>
                <c:pt idx="1">
                  <c:v>406</c:v>
                </c:pt>
                <c:pt idx="2">
                  <c:v>415</c:v>
                </c:pt>
                <c:pt idx="3">
                  <c:v>370</c:v>
                </c:pt>
                <c:pt idx="4">
                  <c:v>352</c:v>
                </c:pt>
                <c:pt idx="5">
                  <c:v>341</c:v>
                </c:pt>
                <c:pt idx="6">
                  <c:v>366</c:v>
                </c:pt>
                <c:pt idx="7">
                  <c:v>385</c:v>
                </c:pt>
                <c:pt idx="8">
                  <c:v>547</c:v>
                </c:pt>
                <c:pt idx="9">
                  <c:v>439</c:v>
                </c:pt>
                <c:pt idx="10">
                  <c:v>444</c:v>
                </c:pt>
                <c:pt idx="11">
                  <c:v>368</c:v>
                </c:pt>
                <c:pt idx="12">
                  <c:v>421</c:v>
                </c:pt>
                <c:pt idx="13">
                  <c:v>315</c:v>
                </c:pt>
                <c:pt idx="14">
                  <c:v>404</c:v>
                </c:pt>
                <c:pt idx="15">
                  <c:v>375</c:v>
                </c:pt>
                <c:pt idx="16">
                  <c:v>359</c:v>
                </c:pt>
                <c:pt idx="17">
                  <c:v>376</c:v>
                </c:pt>
                <c:pt idx="18">
                  <c:v>398</c:v>
                </c:pt>
                <c:pt idx="19">
                  <c:v>368</c:v>
                </c:pt>
                <c:pt idx="20">
                  <c:v>450</c:v>
                </c:pt>
                <c:pt idx="21">
                  <c:v>452</c:v>
                </c:pt>
                <c:pt idx="22">
                  <c:v>360</c:v>
                </c:pt>
                <c:pt idx="23">
                  <c:v>495</c:v>
                </c:pt>
                <c:pt idx="24">
                  <c:v>478</c:v>
                </c:pt>
                <c:pt idx="25">
                  <c:v>384</c:v>
                </c:pt>
                <c:pt idx="26">
                  <c:v>359</c:v>
                </c:pt>
                <c:pt idx="27">
                  <c:v>490</c:v>
                </c:pt>
                <c:pt idx="28">
                  <c:v>649</c:v>
                </c:pt>
                <c:pt idx="29">
                  <c:v>602</c:v>
                </c:pt>
                <c:pt idx="30">
                  <c:v>549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46-4363-B0E0-8A433B54C2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574480"/>
        <c:axId val="345580384"/>
      </c:lineChart>
      <c:dateAx>
        <c:axId val="345574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80384"/>
        <c:crosses val="autoZero"/>
        <c:auto val="1"/>
        <c:lblOffset val="100"/>
        <c:baseTimeUnit val="days"/>
      </c:dateAx>
      <c:valAx>
        <c:axId val="34558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7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B7B05-6BC5-4CD8-8ABE-2BDFDCC8DC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23B572-84D9-4FC3-A0D3-E7E3036A65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4041997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BDE7F-BFB6-4A6C-AC2C-CB8687186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8FE1D2-EF4F-407B-AF16-F452359022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3709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25124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5029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4383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7138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6966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791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5582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294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8543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6854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5352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56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58.536613346805 %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910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826775-740A-41B8-9D42-58A44FF6E3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752871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C69F6-C55E-4FC4-AE88-6911F28C6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EC0E99-E90E-4A63-8025-C358E5846E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192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6FF14-246F-4187-A2FF-A82F9FC71C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7F645-F268-4A31-8279-6D5593E4F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4165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</Words>
  <Application>Microsoft Office PowerPoint</Application>
  <PresentationFormat>On-screen Show (4:3)</PresentationFormat>
  <Paragraphs>29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YouTube</vt:lpstr>
      <vt:lpstr>Youtube Private Key Metrics Table | BUSS</vt:lpstr>
      <vt:lpstr>Youtube Private Video Views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Frederik Peiniger</dc:creator>
  <cp:lastModifiedBy>Frederik Peiniger</cp:lastModifiedBy>
  <cp:revision>1</cp:revision>
  <dcterms:created xsi:type="dcterms:W3CDTF">2019-02-11T07:31:00Z</dcterms:created>
  <dcterms:modified xsi:type="dcterms:W3CDTF">2019-02-11T07:31:05Z</dcterms:modified>
</cp:coreProperties>
</file>