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738</c:v>
                </c:pt>
                <c:pt idx="1">
                  <c:v>738</c:v>
                </c:pt>
                <c:pt idx="2">
                  <c:v>741</c:v>
                </c:pt>
                <c:pt idx="3">
                  <c:v>741</c:v>
                </c:pt>
                <c:pt idx="4">
                  <c:v>742</c:v>
                </c:pt>
                <c:pt idx="5">
                  <c:v>743</c:v>
                </c:pt>
                <c:pt idx="6">
                  <c:v>745</c:v>
                </c:pt>
                <c:pt idx="7">
                  <c:v>746</c:v>
                </c:pt>
                <c:pt idx="8">
                  <c:v>746</c:v>
                </c:pt>
                <c:pt idx="9">
                  <c:v>746</c:v>
                </c:pt>
                <c:pt idx="10">
                  <c:v>746</c:v>
                </c:pt>
                <c:pt idx="11">
                  <c:v>746</c:v>
                </c:pt>
                <c:pt idx="12">
                  <c:v>748</c:v>
                </c:pt>
                <c:pt idx="13">
                  <c:v>749</c:v>
                </c:pt>
                <c:pt idx="14">
                  <c:v>753</c:v>
                </c:pt>
                <c:pt idx="15">
                  <c:v>755</c:v>
                </c:pt>
                <c:pt idx="16">
                  <c:v>755</c:v>
                </c:pt>
                <c:pt idx="17">
                  <c:v>758</c:v>
                </c:pt>
                <c:pt idx="18">
                  <c:v>758</c:v>
                </c:pt>
                <c:pt idx="19">
                  <c:v>759</c:v>
                </c:pt>
                <c:pt idx="20">
                  <c:v>760</c:v>
                </c:pt>
                <c:pt idx="21">
                  <c:v>762</c:v>
                </c:pt>
                <c:pt idx="22">
                  <c:v>766</c:v>
                </c:pt>
                <c:pt idx="23">
                  <c:v>766</c:v>
                </c:pt>
                <c:pt idx="24">
                  <c:v>766</c:v>
                </c:pt>
                <c:pt idx="25">
                  <c:v>766</c:v>
                </c:pt>
                <c:pt idx="26">
                  <c:v>766</c:v>
                </c:pt>
                <c:pt idx="27">
                  <c:v>767</c:v>
                </c:pt>
                <c:pt idx="28">
                  <c:v>768</c:v>
                </c:pt>
                <c:pt idx="29">
                  <c:v>768</c:v>
                </c:pt>
                <c:pt idx="30">
                  <c:v>770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6F-41E5-80C0-67F359546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193904"/>
        <c:axId val="353196856"/>
      </c:lineChart>
      <c:dateAx>
        <c:axId val="353193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96856"/>
        <c:crosses val="autoZero"/>
        <c:auto val="1"/>
        <c:lblOffset val="100"/>
        <c:baseTimeUnit val="days"/>
      </c:dateAx>
      <c:valAx>
        <c:axId val="35319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9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2.4128686327077702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3.9946737683089202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31-4C5A-ADA2-E59BBBC240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196200"/>
        <c:axId val="353198824"/>
      </c:lineChart>
      <c:dateAx>
        <c:axId val="35319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98824"/>
        <c:crosses val="autoZero"/>
        <c:auto val="1"/>
        <c:lblOffset val="100"/>
        <c:baseTimeUnit val="days"/>
      </c:dateAx>
      <c:valAx>
        <c:axId val="35319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9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021E7-84B9-46BF-84A0-54E3CC4204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29E90A-15AE-4E97-B463-8866AA2E72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56027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6869-4060-4FFE-B828-9E0E5B76D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85BBAE-E701-4139-A785-8F3D483DA5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079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87864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91871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179962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521750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330779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157795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26857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13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797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2A52B-E5F6-4363-A93B-0166EE33EA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9840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5806F-8562-4DFF-A1AA-F3A333CC7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AAE545-8D38-4473-AB3E-DE10874922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2595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3997E-5935-4484-A6C8-5C302594D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21FF3-021A-429B-95C5-FCAA3DCD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36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2E55B-F009-48B4-BEFD-975ABA5BE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51D1B2-CA76-4739-A35C-86B2D92B56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7146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22E03-10B0-4B26-B172-B7695157B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D91A1-76C5-4A95-862A-6789CBC5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6657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</vt:lpstr>
      <vt:lpstr>LinkedIn Key Metrics Table | BUSS</vt:lpstr>
      <vt:lpstr>LinkedIn Followers Total | BUSS</vt:lpstr>
      <vt:lpstr>LinkedIn Interaction Rate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Peiniger</dc:creator>
  <cp:lastModifiedBy>Frederik Peiniger</cp:lastModifiedBy>
  <cp:revision>1</cp:revision>
  <dcterms:created xsi:type="dcterms:W3CDTF">2019-02-11T07:27:03Z</dcterms:created>
  <dcterms:modified xsi:type="dcterms:W3CDTF">2019-02-11T07:27:09Z</dcterms:modified>
</cp:coreProperties>
</file>