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91</c:v>
                </c:pt>
                <c:pt idx="1">
                  <c:v>91</c:v>
                </c:pt>
                <c:pt idx="2">
                  <c:v>91</c:v>
                </c:pt>
                <c:pt idx="3">
                  <c:v>91</c:v>
                </c:pt>
                <c:pt idx="4">
                  <c:v>91</c:v>
                </c:pt>
                <c:pt idx="5">
                  <c:v>91</c:v>
                </c:pt>
                <c:pt idx="6">
                  <c:v>91</c:v>
                </c:pt>
                <c:pt idx="7">
                  <c:v>91</c:v>
                </c:pt>
                <c:pt idx="8">
                  <c:v>91</c:v>
                </c:pt>
                <c:pt idx="9">
                  <c:v>91</c:v>
                </c:pt>
                <c:pt idx="10">
                  <c:v>91</c:v>
                </c:pt>
                <c:pt idx="11">
                  <c:v>91</c:v>
                </c:pt>
                <c:pt idx="12">
                  <c:v>91</c:v>
                </c:pt>
                <c:pt idx="13">
                  <c:v>91</c:v>
                </c:pt>
                <c:pt idx="14">
                  <c:v>91</c:v>
                </c:pt>
                <c:pt idx="15">
                  <c:v>91</c:v>
                </c:pt>
                <c:pt idx="16">
                  <c:v>91</c:v>
                </c:pt>
                <c:pt idx="17">
                  <c:v>91</c:v>
                </c:pt>
                <c:pt idx="18">
                  <c:v>91</c:v>
                </c:pt>
                <c:pt idx="19">
                  <c:v>91</c:v>
                </c:pt>
                <c:pt idx="20">
                  <c:v>91</c:v>
                </c:pt>
                <c:pt idx="21">
                  <c:v>91</c:v>
                </c:pt>
                <c:pt idx="22">
                  <c:v>91</c:v>
                </c:pt>
                <c:pt idx="23">
                  <c:v>91</c:v>
                </c:pt>
                <c:pt idx="24">
                  <c:v>91</c:v>
                </c:pt>
                <c:pt idx="25">
                  <c:v>91</c:v>
                </c:pt>
                <c:pt idx="26">
                  <c:v>92</c:v>
                </c:pt>
                <c:pt idx="27">
                  <c:v>92</c:v>
                </c:pt>
                <c:pt idx="28">
                  <c:v>92</c:v>
                </c:pt>
                <c:pt idx="29">
                  <c:v>92</c:v>
                </c:pt>
                <c:pt idx="30">
                  <c:v>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0F-4BF0-9FC4-B0F40C09EA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938040"/>
        <c:axId val="357938368"/>
      </c:lineChart>
      <c:dateAx>
        <c:axId val="357938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938368"/>
        <c:crosses val="autoZero"/>
        <c:auto val="1"/>
        <c:lblOffset val="100"/>
        <c:baseTimeUnit val="days"/>
      </c:dateAx>
      <c:valAx>
        <c:axId val="357938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938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 Organic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58</c:v>
                </c:pt>
                <c:pt idx="2">
                  <c:v>17</c:v>
                </c:pt>
                <c:pt idx="3">
                  <c:v>7</c:v>
                </c:pt>
                <c:pt idx="4">
                  <c:v>5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43</c:v>
                </c:pt>
                <c:pt idx="9">
                  <c:v>10</c:v>
                </c:pt>
                <c:pt idx="10">
                  <c:v>11</c:v>
                </c:pt>
                <c:pt idx="11">
                  <c:v>3</c:v>
                </c:pt>
                <c:pt idx="12">
                  <c:v>2</c:v>
                </c:pt>
                <c:pt idx="13">
                  <c:v>2</c:v>
                </c:pt>
                <c:pt idx="14">
                  <c:v>38</c:v>
                </c:pt>
                <c:pt idx="15">
                  <c:v>20</c:v>
                </c:pt>
                <c:pt idx="16">
                  <c:v>4</c:v>
                </c:pt>
                <c:pt idx="17">
                  <c:v>2</c:v>
                </c:pt>
                <c:pt idx="18">
                  <c:v>3</c:v>
                </c:pt>
                <c:pt idx="19">
                  <c:v>1</c:v>
                </c:pt>
                <c:pt idx="20">
                  <c:v>8</c:v>
                </c:pt>
                <c:pt idx="21">
                  <c:v>83</c:v>
                </c:pt>
                <c:pt idx="22">
                  <c:v>60</c:v>
                </c:pt>
                <c:pt idx="23">
                  <c:v>20</c:v>
                </c:pt>
                <c:pt idx="24">
                  <c:v>7</c:v>
                </c:pt>
                <c:pt idx="25">
                  <c:v>3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D91-4610-A5A1-0E4D220C73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Buss AG Paid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D91-4610-A5A1-0E4D220C739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Buss AG Viral Reach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</c:v>
                </c:pt>
                <c:pt idx="1">
                  <c:v>47</c:v>
                </c:pt>
                <c:pt idx="2">
                  <c:v>16</c:v>
                </c:pt>
                <c:pt idx="3">
                  <c:v>5</c:v>
                </c:pt>
                <c:pt idx="4">
                  <c:v>5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31</c:v>
                </c:pt>
                <c:pt idx="9">
                  <c:v>8</c:v>
                </c:pt>
                <c:pt idx="10">
                  <c:v>11</c:v>
                </c:pt>
                <c:pt idx="11">
                  <c:v>3</c:v>
                </c:pt>
                <c:pt idx="12">
                  <c:v>2</c:v>
                </c:pt>
                <c:pt idx="13">
                  <c:v>1</c:v>
                </c:pt>
                <c:pt idx="14">
                  <c:v>25</c:v>
                </c:pt>
                <c:pt idx="15">
                  <c:v>20</c:v>
                </c:pt>
                <c:pt idx="16">
                  <c:v>4</c:v>
                </c:pt>
                <c:pt idx="17">
                  <c:v>1</c:v>
                </c:pt>
                <c:pt idx="18">
                  <c:v>2</c:v>
                </c:pt>
                <c:pt idx="19">
                  <c:v>1</c:v>
                </c:pt>
                <c:pt idx="20">
                  <c:v>1</c:v>
                </c:pt>
                <c:pt idx="21">
                  <c:v>70</c:v>
                </c:pt>
                <c:pt idx="22">
                  <c:v>57</c:v>
                </c:pt>
                <c:pt idx="23">
                  <c:v>18</c:v>
                </c:pt>
                <c:pt idx="24">
                  <c:v>6</c:v>
                </c:pt>
                <c:pt idx="25">
                  <c:v>3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D91-4610-A5A1-0E4D220C73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9388840"/>
        <c:axId val="359389824"/>
      </c:lineChart>
      <c:dateAx>
        <c:axId val="359388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389824"/>
        <c:crosses val="autoZero"/>
        <c:auto val="1"/>
        <c:lblOffset val="100"/>
        <c:baseTimeUnit val="days"/>
      </c:dateAx>
      <c:valAx>
        <c:axId val="359389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388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9.0610859728506803</c:v>
                </c:pt>
                <c:pt idx="1">
                  <c:v>16.410347271438699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BF-4DF1-9A54-9B4E7722EE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9385560"/>
        <c:axId val="359384904"/>
      </c:barChart>
      <c:catAx>
        <c:axId val="359385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384904"/>
        <c:crosses val="autoZero"/>
        <c:auto val="1"/>
        <c:lblAlgn val="ctr"/>
        <c:lblOffset val="100"/>
        <c:noMultiLvlLbl val="0"/>
      </c:catAx>
      <c:valAx>
        <c:axId val="359384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385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245C0-C6BC-496B-BBF4-E9B7C8AF69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5ABB77-8A3B-42D7-A734-E1817F02CB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1513366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2B199-8428-4DBE-8140-6BE0F9D56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2E0F9A-0051-42D5-8CD2-E61440FF6E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00980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40641232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06917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829648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909271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256689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168470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391618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929791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509119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302956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451743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446162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876165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291250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208389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020316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274068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365311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83237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944272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947448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195116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75491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003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3.5714 %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241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902C1E-C232-4266-9BAF-4765D23A3F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1610834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FE243-C4B5-41A4-816B-475F5F222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0E2F37-F1E9-41CA-8EF2-6133CA5ABA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24701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84D5B7-A56C-46FF-AECB-49CD1A67DA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39CDFF-726E-46D9-9BC1-FFD6296D9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739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473EF-E58A-4518-B3BB-9D9118ECC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Organic, Viral &amp; Paid Reach over Time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2D5908-536C-4F49-B66E-2D34DC47B6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59612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90E131-644E-477F-A254-B1A567FCD9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F9E3A4-467E-4BFE-81BC-35AA5D140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366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02298-7486-4135-8F6E-48F14F265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913024-78DD-46ED-9A76-811CCA904D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81404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57FBCB-4B88-4493-AD8C-F84952BF9A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6F6341-FF4A-43D9-8844-9B90685FA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5335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112</Words>
  <Application>Microsoft Office PowerPoint</Application>
  <PresentationFormat>On-screen Show (4:3)</PresentationFormat>
  <Paragraphs>59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Facebook</vt:lpstr>
      <vt:lpstr>Facebook Key Metrics Table | BUSS</vt:lpstr>
      <vt:lpstr>Facebook Fans Total | BUSS</vt:lpstr>
      <vt:lpstr>Facebook Organic, Viral &amp; Paid Reach over Time | BUSS</vt:lpstr>
      <vt:lpstr>Facebook Engagement Rate By Post Type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</dc:title>
  <dc:creator>Frederik Peiniger</dc:creator>
  <cp:lastModifiedBy>Frederik Peiniger</cp:lastModifiedBy>
  <cp:revision>1</cp:revision>
  <dcterms:created xsi:type="dcterms:W3CDTF">2019-02-11T07:24:04Z</dcterms:created>
  <dcterms:modified xsi:type="dcterms:W3CDTF">2019-02-11T07:24:12Z</dcterms:modified>
</cp:coreProperties>
</file>