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BB169-1CDE-469A-A088-2DE7A8FDC7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021AC-84D0-45BA-92A0-1ECCDA4072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05654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56BD-BA2B-4A8D-8051-7D35F4FDB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A7069-6A09-4E20-87D3-9EBEA6AAC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071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419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09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997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405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2001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245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021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156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749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58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68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5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673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40986-7E53-4457-BF22-7CDAD24D0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173461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2019-02-11T07:17:04Z</dcterms:created>
  <dcterms:modified xsi:type="dcterms:W3CDTF">2019-02-11T07:17:09Z</dcterms:modified>
</cp:coreProperties>
</file>