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1FD18-E959-4D9A-930C-789D5B7B0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3279B7-E326-4279-A5A7-4DAF95AB9E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8297043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421283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278511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457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803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909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53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Armenia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945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136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833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737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73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09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731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591322-03ED-4CC0-B1F9-493EBA4B70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37478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9827C-6145-4BD1-A564-3B1411CF8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32B7F3-DB70-4941-8AA5-2288E9B54C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9159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3085470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919603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724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778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799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529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Bahamas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890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Belarus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47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224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007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Côte d’Ivoire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2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190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050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591A00-7E04-4378-A6E9-E01E67F09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221057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84EF3-8610-4379-9F7A-A9AD3582F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37F772-9F05-41C3-9BA9-D7A7FEC1DD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7020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8820950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899599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023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646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225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Cape Verde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725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755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530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6D74A-9797-405D-9A4A-2AFC0987E4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9283473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118</Words>
  <Application>Microsoft Office PowerPoint</Application>
  <PresentationFormat>On-screen Show (4:3)</PresentationFormat>
  <Paragraphs>62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Reach By Country Table | TrendSet - 1 of 3</vt:lpstr>
      <vt:lpstr>Facebook Reach By Country Table | TrendSet - 2 of 3</vt:lpstr>
      <vt:lpstr>Facebook Reach By Country Table | TrendSet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By Country Table | TrendSet - 1 of 3</dc:title>
  <dc:creator>Frederik Peiniger</dc:creator>
  <cp:lastModifiedBy>Frederik Peiniger</cp:lastModifiedBy>
  <cp:revision>1</cp:revision>
  <dcterms:created xsi:type="dcterms:W3CDTF">2019-01-28T11:42:04Z</dcterms:created>
  <dcterms:modified xsi:type="dcterms:W3CDTF">2019-01-28T11:42:20Z</dcterms:modified>
</cp:coreProperties>
</file>