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Sheet1!$A$2:$A$79</c:f>
              <c:numCache>
                <c:formatCode>m/d/yyyy</c:formatCode>
                <c:ptCount val="78"/>
                <c:pt idx="0">
                  <c:v>43388</c:v>
                </c:pt>
                <c:pt idx="1">
                  <c:v>43389</c:v>
                </c:pt>
                <c:pt idx="2">
                  <c:v>43390</c:v>
                </c:pt>
                <c:pt idx="3">
                  <c:v>43391</c:v>
                </c:pt>
                <c:pt idx="4">
                  <c:v>43392</c:v>
                </c:pt>
                <c:pt idx="5">
                  <c:v>43393</c:v>
                </c:pt>
                <c:pt idx="6">
                  <c:v>43394</c:v>
                </c:pt>
                <c:pt idx="7">
                  <c:v>43395</c:v>
                </c:pt>
                <c:pt idx="8">
                  <c:v>43396</c:v>
                </c:pt>
                <c:pt idx="9">
                  <c:v>43397</c:v>
                </c:pt>
                <c:pt idx="10">
                  <c:v>43398</c:v>
                </c:pt>
                <c:pt idx="11">
                  <c:v>43399</c:v>
                </c:pt>
                <c:pt idx="12">
                  <c:v>43400</c:v>
                </c:pt>
                <c:pt idx="13">
                  <c:v>43401</c:v>
                </c:pt>
                <c:pt idx="14">
                  <c:v>43402</c:v>
                </c:pt>
                <c:pt idx="15">
                  <c:v>43403</c:v>
                </c:pt>
                <c:pt idx="16">
                  <c:v>43404</c:v>
                </c:pt>
                <c:pt idx="17">
                  <c:v>43405</c:v>
                </c:pt>
                <c:pt idx="18">
                  <c:v>43406</c:v>
                </c:pt>
                <c:pt idx="19">
                  <c:v>43407</c:v>
                </c:pt>
                <c:pt idx="20">
                  <c:v>43408</c:v>
                </c:pt>
                <c:pt idx="21">
                  <c:v>43409</c:v>
                </c:pt>
                <c:pt idx="22">
                  <c:v>43410</c:v>
                </c:pt>
                <c:pt idx="23">
                  <c:v>43411</c:v>
                </c:pt>
                <c:pt idx="24">
                  <c:v>43412</c:v>
                </c:pt>
                <c:pt idx="25">
                  <c:v>43413</c:v>
                </c:pt>
                <c:pt idx="26">
                  <c:v>43414</c:v>
                </c:pt>
                <c:pt idx="27">
                  <c:v>43415</c:v>
                </c:pt>
                <c:pt idx="28">
                  <c:v>43416</c:v>
                </c:pt>
                <c:pt idx="29">
                  <c:v>43417</c:v>
                </c:pt>
                <c:pt idx="30">
                  <c:v>43418</c:v>
                </c:pt>
                <c:pt idx="31">
                  <c:v>43419</c:v>
                </c:pt>
                <c:pt idx="32">
                  <c:v>43420</c:v>
                </c:pt>
                <c:pt idx="33">
                  <c:v>43421</c:v>
                </c:pt>
                <c:pt idx="34">
                  <c:v>43422</c:v>
                </c:pt>
                <c:pt idx="35">
                  <c:v>43423</c:v>
                </c:pt>
                <c:pt idx="36">
                  <c:v>43424</c:v>
                </c:pt>
                <c:pt idx="37">
                  <c:v>43425</c:v>
                </c:pt>
                <c:pt idx="38">
                  <c:v>43426</c:v>
                </c:pt>
                <c:pt idx="39">
                  <c:v>43427</c:v>
                </c:pt>
                <c:pt idx="40">
                  <c:v>43428</c:v>
                </c:pt>
                <c:pt idx="41">
                  <c:v>43429</c:v>
                </c:pt>
                <c:pt idx="42">
                  <c:v>43430</c:v>
                </c:pt>
                <c:pt idx="43">
                  <c:v>43431</c:v>
                </c:pt>
                <c:pt idx="44">
                  <c:v>43432</c:v>
                </c:pt>
                <c:pt idx="45">
                  <c:v>43433</c:v>
                </c:pt>
                <c:pt idx="46">
                  <c:v>43434</c:v>
                </c:pt>
                <c:pt idx="47">
                  <c:v>43435</c:v>
                </c:pt>
                <c:pt idx="48">
                  <c:v>43436</c:v>
                </c:pt>
                <c:pt idx="49">
                  <c:v>43437</c:v>
                </c:pt>
                <c:pt idx="50">
                  <c:v>43438</c:v>
                </c:pt>
                <c:pt idx="51">
                  <c:v>43439</c:v>
                </c:pt>
                <c:pt idx="52">
                  <c:v>43440</c:v>
                </c:pt>
                <c:pt idx="53">
                  <c:v>43441</c:v>
                </c:pt>
                <c:pt idx="54">
                  <c:v>43442</c:v>
                </c:pt>
                <c:pt idx="55">
                  <c:v>43443</c:v>
                </c:pt>
                <c:pt idx="56">
                  <c:v>43444</c:v>
                </c:pt>
                <c:pt idx="57">
                  <c:v>43445</c:v>
                </c:pt>
                <c:pt idx="58">
                  <c:v>43446</c:v>
                </c:pt>
                <c:pt idx="59">
                  <c:v>43447</c:v>
                </c:pt>
                <c:pt idx="60">
                  <c:v>43448</c:v>
                </c:pt>
                <c:pt idx="61">
                  <c:v>43449</c:v>
                </c:pt>
                <c:pt idx="62">
                  <c:v>43450</c:v>
                </c:pt>
                <c:pt idx="63">
                  <c:v>43451</c:v>
                </c:pt>
                <c:pt idx="64">
                  <c:v>43452</c:v>
                </c:pt>
                <c:pt idx="65">
                  <c:v>43453</c:v>
                </c:pt>
                <c:pt idx="66">
                  <c:v>43454</c:v>
                </c:pt>
                <c:pt idx="67">
                  <c:v>43455</c:v>
                </c:pt>
                <c:pt idx="68">
                  <c:v>43456</c:v>
                </c:pt>
                <c:pt idx="69">
                  <c:v>43457</c:v>
                </c:pt>
                <c:pt idx="70">
                  <c:v>43458</c:v>
                </c:pt>
                <c:pt idx="71">
                  <c:v>43459</c:v>
                </c:pt>
                <c:pt idx="72">
                  <c:v>43460</c:v>
                </c:pt>
                <c:pt idx="73">
                  <c:v>43461</c:v>
                </c:pt>
                <c:pt idx="74">
                  <c:v>43462</c:v>
                </c:pt>
                <c:pt idx="75">
                  <c:v>43463</c:v>
                </c:pt>
                <c:pt idx="76">
                  <c:v>43464</c:v>
                </c:pt>
                <c:pt idx="77">
                  <c:v>43465</c:v>
                </c:pt>
              </c:numCache>
            </c:numRef>
          </c:cat>
          <c:val>
            <c:numRef>
              <c:f>Sheet1!$B$2:$B$79</c:f>
              <c:numCache>
                <c:formatCode>General</c:formatCode>
                <c:ptCount val="78"/>
                <c:pt idx="0">
                  <c:v>3</c:v>
                </c:pt>
                <c:pt idx="1">
                  <c:v>1</c:v>
                </c:pt>
                <c:pt idx="2">
                  <c:v>13</c:v>
                </c:pt>
                <c:pt idx="3">
                  <c:v>0</c:v>
                </c:pt>
                <c:pt idx="4">
                  <c:v>6</c:v>
                </c:pt>
                <c:pt idx="5">
                  <c:v>0</c:v>
                </c:pt>
                <c:pt idx="6">
                  <c:v>1</c:v>
                </c:pt>
                <c:pt idx="7">
                  <c:v>6</c:v>
                </c:pt>
                <c:pt idx="8">
                  <c:v>6</c:v>
                </c:pt>
                <c:pt idx="9">
                  <c:v>2</c:v>
                </c:pt>
                <c:pt idx="10">
                  <c:v>6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23</c:v>
                </c:pt>
                <c:pt idx="15">
                  <c:v>9</c:v>
                </c:pt>
                <c:pt idx="16">
                  <c:v>15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9</c:v>
                </c:pt>
                <c:pt idx="22">
                  <c:v>4</c:v>
                </c:pt>
                <c:pt idx="23">
                  <c:v>0</c:v>
                </c:pt>
                <c:pt idx="24">
                  <c:v>12</c:v>
                </c:pt>
                <c:pt idx="25">
                  <c:v>3</c:v>
                </c:pt>
                <c:pt idx="26">
                  <c:v>4</c:v>
                </c:pt>
                <c:pt idx="27">
                  <c:v>0</c:v>
                </c:pt>
                <c:pt idx="28">
                  <c:v>4</c:v>
                </c:pt>
                <c:pt idx="29">
                  <c:v>1</c:v>
                </c:pt>
                <c:pt idx="30">
                  <c:v>3</c:v>
                </c:pt>
                <c:pt idx="31">
                  <c:v>5</c:v>
                </c:pt>
                <c:pt idx="32">
                  <c:v>5</c:v>
                </c:pt>
                <c:pt idx="33">
                  <c:v>4</c:v>
                </c:pt>
                <c:pt idx="34">
                  <c:v>7</c:v>
                </c:pt>
                <c:pt idx="35">
                  <c:v>6</c:v>
                </c:pt>
                <c:pt idx="36">
                  <c:v>0</c:v>
                </c:pt>
                <c:pt idx="37">
                  <c:v>0</c:v>
                </c:pt>
                <c:pt idx="38">
                  <c:v>2</c:v>
                </c:pt>
                <c:pt idx="39">
                  <c:v>9</c:v>
                </c:pt>
                <c:pt idx="40">
                  <c:v>5</c:v>
                </c:pt>
                <c:pt idx="41">
                  <c:v>7</c:v>
                </c:pt>
                <c:pt idx="42">
                  <c:v>3</c:v>
                </c:pt>
                <c:pt idx="43">
                  <c:v>2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</c:v>
                </c:pt>
                <c:pt idx="48">
                  <c:v>3</c:v>
                </c:pt>
                <c:pt idx="49">
                  <c:v>2</c:v>
                </c:pt>
                <c:pt idx="50">
                  <c:v>4</c:v>
                </c:pt>
                <c:pt idx="51">
                  <c:v>1</c:v>
                </c:pt>
                <c:pt idx="52">
                  <c:v>3</c:v>
                </c:pt>
                <c:pt idx="53">
                  <c:v>4</c:v>
                </c:pt>
                <c:pt idx="54">
                  <c:v>6</c:v>
                </c:pt>
                <c:pt idx="55">
                  <c:v>2</c:v>
                </c:pt>
                <c:pt idx="56">
                  <c:v>8</c:v>
                </c:pt>
                <c:pt idx="57">
                  <c:v>5</c:v>
                </c:pt>
                <c:pt idx="58">
                  <c:v>1</c:v>
                </c:pt>
                <c:pt idx="59">
                  <c:v>6</c:v>
                </c:pt>
                <c:pt idx="60">
                  <c:v>4</c:v>
                </c:pt>
                <c:pt idx="61">
                  <c:v>0</c:v>
                </c:pt>
                <c:pt idx="62">
                  <c:v>3</c:v>
                </c:pt>
                <c:pt idx="63">
                  <c:v>4</c:v>
                </c:pt>
                <c:pt idx="64">
                  <c:v>1</c:v>
                </c:pt>
                <c:pt idx="65">
                  <c:v>0</c:v>
                </c:pt>
                <c:pt idx="66">
                  <c:v>6</c:v>
                </c:pt>
                <c:pt idx="67">
                  <c:v>0</c:v>
                </c:pt>
                <c:pt idx="68">
                  <c:v>1</c:v>
                </c:pt>
                <c:pt idx="69">
                  <c:v>2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6</c:v>
                </c:pt>
                <c:pt idx="75">
                  <c:v>5</c:v>
                </c:pt>
                <c:pt idx="76">
                  <c:v>0</c:v>
                </c:pt>
                <c:pt idx="7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E-4312-A4EF-8377B6B29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386296"/>
        <c:axId val="401384000"/>
      </c:lineChart>
      <c:dateAx>
        <c:axId val="401386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4000"/>
        <c:crosses val="autoZero"/>
        <c:auto val="1"/>
        <c:lblOffset val="100"/>
        <c:baseTimeUnit val="days"/>
      </c:dateAx>
      <c:valAx>
        <c:axId val="40138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74E99-D9D0-49E8-9514-6EF3030105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05A4D7-F154-4DC9-A99E-804EC02F77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224523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21E86-E06C-4AE1-B4DD-FF498E44B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FACF01-EC33-4210-B961-EC6CEF3F7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444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083199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720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511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511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38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751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587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5391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28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99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786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25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50.396284124947 %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297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2E46F-6385-4226-944D-BB6AA86EC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10/15/2018 - 12/31/2018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28925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65C9-048B-432E-BD1B-03A740B06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101454-C24A-4C23-BD31-4BA393AE6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930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EB22E-5154-46E1-AA92-800685EA8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10/15/2018 - 12/31/2018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B0A12-5DE5-497A-A384-763DBF148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82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FA6FF-5B8E-4B9A-85AC-69089987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5DE07-08E8-43CD-9D97-394E3FDAA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62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168281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745997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592972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43244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1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1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1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46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62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0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64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DCDC6-5366-42BA-9D40-7B4E5BD06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10/15/2018 - 12/31/2018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99289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47B19-3DD8-494B-A13C-593A5F1E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6B7D2-1D17-4C6E-A433-F7D4DF0A8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7911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05058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837146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157260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55019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83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27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70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4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83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737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25557-9E08-4C14-BEC5-BFDDFB470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10/15/2018 - 12/31/2018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64872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</Words>
  <Application>Microsoft Office PowerPoint</Application>
  <PresentationFormat>On-screen Show (4:3)</PresentationFormat>
  <Paragraphs>89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YouTube Quartal</vt:lpstr>
      <vt:lpstr>Youtube Private Key Metrics Table | Atesteo</vt:lpstr>
      <vt:lpstr>Youtube Private Video Views | Atesteo</vt:lpstr>
      <vt:lpstr>Youtube Private Traffic Sources by Channel | Atesteo</vt:lpstr>
      <vt:lpstr>Youtube Private Devices Table by Channel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2019-01-28T09:26:51Z</dcterms:created>
  <dcterms:modified xsi:type="dcterms:W3CDTF">2019-01-28T09:26:59Z</dcterms:modified>
</cp:coreProperties>
</file>