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C559E-42F3-4E69-8C57-31FAD0D88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F80112-DEEB-4BE7-A3FD-106EC7E27E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110828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282585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718882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2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80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90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75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21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40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116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928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05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65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371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0CFA7-92B3-4CEA-AB1E-C468B7E2F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</p:spTree>
    <p:extLst>
      <p:ext uri="{BB962C8B-B14F-4D97-AF65-F5344CB8AC3E}">
        <p14:creationId xmlns:p14="http://schemas.microsoft.com/office/powerpoint/2010/main" val="275851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45F77-1E92-459A-84C7-D82025EF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C21F2-70B0-4839-95B5-5AA3AF2CD9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0495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3587912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071253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82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68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64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43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40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567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Bhutan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88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35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504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88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525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DDB0F-1A7E-4DB6-B8F1-EB34E18C0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</p:spTree>
    <p:extLst>
      <p:ext uri="{BB962C8B-B14F-4D97-AF65-F5344CB8AC3E}">
        <p14:creationId xmlns:p14="http://schemas.microsoft.com/office/powerpoint/2010/main" val="560841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37AA-A0EB-43A7-B5D1-1B29395EF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539DC8-0D7B-40CD-91BC-B96A47E0F6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194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0112726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225417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35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57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019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Curaçao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3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89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952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AAB7E-9D1E-4D80-8771-F7463315C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</p:spTree>
    <p:extLst>
      <p:ext uri="{BB962C8B-B14F-4D97-AF65-F5344CB8AC3E}">
        <p14:creationId xmlns:p14="http://schemas.microsoft.com/office/powerpoint/2010/main" val="36423218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TrendSet - 1 of 3</vt:lpstr>
      <vt:lpstr>Facebook Reach By Country Table | TrendSet - 2 of 3</vt:lpstr>
      <vt:lpstr>Facebook Reach By Country Table | TrendSet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TrendSet - 1 of 3</dc:title>
  <dc:creator>Frederik Peiniger</dc:creator>
  <cp:lastModifiedBy>Frederik Peiniger</cp:lastModifiedBy>
  <cp:revision>1</cp:revision>
  <dcterms:created xsi:type="dcterms:W3CDTF">2019-01-22T09:09:15Z</dcterms:created>
  <dcterms:modified xsi:type="dcterms:W3CDTF">2019-01-22T09:09:31Z</dcterms:modified>
</cp:coreProperties>
</file>