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AA2AB-DF28-4112-A986-A929676ECD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22BF20-3910-40ED-ABA6-D580D91AFE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544633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38292-230A-4C7F-A064-8DB993A06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314FB6-DE3B-4C4A-AF7D-30E757EBA4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6729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64443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0392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5240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275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1021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2008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9234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4306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6601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29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810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65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3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110.2703 %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61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37E82-741B-4144-A05F-F22AA00C33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10/01/2018 - 01/21/2019</a:t>
            </a:r>
          </a:p>
        </p:txBody>
      </p:sp>
    </p:spTree>
    <p:extLst>
      <p:ext uri="{BB962C8B-B14F-4D97-AF65-F5344CB8AC3E}">
        <p14:creationId xmlns:p14="http://schemas.microsoft.com/office/powerpoint/2010/main" val="28617452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89</Words>
  <Application>Microsoft Office PowerPoint</Application>
  <PresentationFormat>On-screen Show (4:3)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2019-01-21T09:44:48Z</dcterms:created>
  <dcterms:modified xsi:type="dcterms:W3CDTF">2019-01-21T09:44:52Z</dcterms:modified>
</cp:coreProperties>
</file>