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Sheet1!$A$2:$A$114</c:f>
              <c:numCache>
                <c:formatCode>m/d/yyyy</c:formatCode>
                <c:ptCount val="113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  <c:pt idx="92">
                  <c:v>43466</c:v>
                </c:pt>
                <c:pt idx="93">
                  <c:v>43467</c:v>
                </c:pt>
                <c:pt idx="94">
                  <c:v>43468</c:v>
                </c:pt>
                <c:pt idx="95">
                  <c:v>43469</c:v>
                </c:pt>
                <c:pt idx="96">
                  <c:v>43470</c:v>
                </c:pt>
                <c:pt idx="97">
                  <c:v>43471</c:v>
                </c:pt>
                <c:pt idx="98">
                  <c:v>43472</c:v>
                </c:pt>
                <c:pt idx="99">
                  <c:v>43473</c:v>
                </c:pt>
                <c:pt idx="100">
                  <c:v>43474</c:v>
                </c:pt>
                <c:pt idx="101">
                  <c:v>43475</c:v>
                </c:pt>
                <c:pt idx="102">
                  <c:v>43476</c:v>
                </c:pt>
                <c:pt idx="103">
                  <c:v>43477</c:v>
                </c:pt>
                <c:pt idx="104">
                  <c:v>43478</c:v>
                </c:pt>
                <c:pt idx="105">
                  <c:v>43479</c:v>
                </c:pt>
                <c:pt idx="106">
                  <c:v>43480</c:v>
                </c:pt>
                <c:pt idx="107">
                  <c:v>43481</c:v>
                </c:pt>
                <c:pt idx="108">
                  <c:v>43482</c:v>
                </c:pt>
                <c:pt idx="109">
                  <c:v>43483</c:v>
                </c:pt>
                <c:pt idx="110">
                  <c:v>43484</c:v>
                </c:pt>
                <c:pt idx="111">
                  <c:v>43485</c:v>
                </c:pt>
                <c:pt idx="112">
                  <c:v>43486</c:v>
                </c:pt>
              </c:numCache>
            </c:numRef>
          </c:cat>
          <c:val>
            <c:numRef>
              <c:f>Sheet1!$B$2:$B$114</c:f>
              <c:numCache>
                <c:formatCode>General</c:formatCode>
                <c:ptCount val="113"/>
                <c:pt idx="82">
                  <c:v>259</c:v>
                </c:pt>
                <c:pt idx="83">
                  <c:v>259</c:v>
                </c:pt>
                <c:pt idx="84">
                  <c:v>259</c:v>
                </c:pt>
                <c:pt idx="85">
                  <c:v>259</c:v>
                </c:pt>
                <c:pt idx="86">
                  <c:v>259</c:v>
                </c:pt>
                <c:pt idx="87">
                  <c:v>259</c:v>
                </c:pt>
                <c:pt idx="88">
                  <c:v>259</c:v>
                </c:pt>
                <c:pt idx="89">
                  <c:v>260</c:v>
                </c:pt>
                <c:pt idx="90">
                  <c:v>260</c:v>
                </c:pt>
                <c:pt idx="91">
                  <c:v>260</c:v>
                </c:pt>
                <c:pt idx="92">
                  <c:v>261</c:v>
                </c:pt>
                <c:pt idx="93">
                  <c:v>262</c:v>
                </c:pt>
                <c:pt idx="94">
                  <c:v>265</c:v>
                </c:pt>
                <c:pt idx="95">
                  <c:v>264</c:v>
                </c:pt>
                <c:pt idx="96">
                  <c:v>264</c:v>
                </c:pt>
                <c:pt idx="97">
                  <c:v>266</c:v>
                </c:pt>
                <c:pt idx="98">
                  <c:v>266</c:v>
                </c:pt>
                <c:pt idx="99">
                  <c:v>266</c:v>
                </c:pt>
                <c:pt idx="100">
                  <c:v>266</c:v>
                </c:pt>
                <c:pt idx="101">
                  <c:v>266</c:v>
                </c:pt>
                <c:pt idx="102">
                  <c:v>266</c:v>
                </c:pt>
                <c:pt idx="103">
                  <c:v>266</c:v>
                </c:pt>
                <c:pt idx="104">
                  <c:v>266</c:v>
                </c:pt>
                <c:pt idx="105">
                  <c:v>267</c:v>
                </c:pt>
                <c:pt idx="106">
                  <c:v>267</c:v>
                </c:pt>
                <c:pt idx="107">
                  <c:v>267</c:v>
                </c:pt>
                <c:pt idx="108">
                  <c:v>267</c:v>
                </c:pt>
                <c:pt idx="109">
                  <c:v>267</c:v>
                </c:pt>
                <c:pt idx="110">
                  <c:v>267</c:v>
                </c:pt>
                <c:pt idx="111">
                  <c:v>267</c:v>
                </c:pt>
                <c:pt idx="112">
                  <c:v>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5E-4218-8681-7E6FE8042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969344"/>
        <c:axId val="496969672"/>
      </c:lineChart>
      <c:dateAx>
        <c:axId val="49696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969672"/>
        <c:crosses val="autoZero"/>
        <c:auto val="1"/>
        <c:lblOffset val="100"/>
        <c:baseTimeUnit val="days"/>
      </c:dateAx>
      <c:valAx>
        <c:axId val="49696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96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Sheet1!$A$2:$A$114</c:f>
              <c:numCache>
                <c:formatCode>m/d/yyyy</c:formatCode>
                <c:ptCount val="113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  <c:pt idx="31">
                  <c:v>43405</c:v>
                </c:pt>
                <c:pt idx="32">
                  <c:v>43406</c:v>
                </c:pt>
                <c:pt idx="33">
                  <c:v>43407</c:v>
                </c:pt>
                <c:pt idx="34">
                  <c:v>43408</c:v>
                </c:pt>
                <c:pt idx="35">
                  <c:v>43409</c:v>
                </c:pt>
                <c:pt idx="36">
                  <c:v>43410</c:v>
                </c:pt>
                <c:pt idx="37">
                  <c:v>43411</c:v>
                </c:pt>
                <c:pt idx="38">
                  <c:v>43412</c:v>
                </c:pt>
                <c:pt idx="39">
                  <c:v>43413</c:v>
                </c:pt>
                <c:pt idx="40">
                  <c:v>43414</c:v>
                </c:pt>
                <c:pt idx="41">
                  <c:v>43415</c:v>
                </c:pt>
                <c:pt idx="42">
                  <c:v>43416</c:v>
                </c:pt>
                <c:pt idx="43">
                  <c:v>43417</c:v>
                </c:pt>
                <c:pt idx="44">
                  <c:v>43418</c:v>
                </c:pt>
                <c:pt idx="45">
                  <c:v>43419</c:v>
                </c:pt>
                <c:pt idx="46">
                  <c:v>43420</c:v>
                </c:pt>
                <c:pt idx="47">
                  <c:v>43421</c:v>
                </c:pt>
                <c:pt idx="48">
                  <c:v>43422</c:v>
                </c:pt>
                <c:pt idx="49">
                  <c:v>43423</c:v>
                </c:pt>
                <c:pt idx="50">
                  <c:v>43424</c:v>
                </c:pt>
                <c:pt idx="51">
                  <c:v>43425</c:v>
                </c:pt>
                <c:pt idx="52">
                  <c:v>43426</c:v>
                </c:pt>
                <c:pt idx="53">
                  <c:v>43427</c:v>
                </c:pt>
                <c:pt idx="54">
                  <c:v>43428</c:v>
                </c:pt>
                <c:pt idx="55">
                  <c:v>43429</c:v>
                </c:pt>
                <c:pt idx="56">
                  <c:v>43430</c:v>
                </c:pt>
                <c:pt idx="57">
                  <c:v>43431</c:v>
                </c:pt>
                <c:pt idx="58">
                  <c:v>43432</c:v>
                </c:pt>
                <c:pt idx="59">
                  <c:v>43433</c:v>
                </c:pt>
                <c:pt idx="60">
                  <c:v>43434</c:v>
                </c:pt>
                <c:pt idx="61">
                  <c:v>43435</c:v>
                </c:pt>
                <c:pt idx="62">
                  <c:v>43436</c:v>
                </c:pt>
                <c:pt idx="63">
                  <c:v>43437</c:v>
                </c:pt>
                <c:pt idx="64">
                  <c:v>43438</c:v>
                </c:pt>
                <c:pt idx="65">
                  <c:v>43439</c:v>
                </c:pt>
                <c:pt idx="66">
                  <c:v>43440</c:v>
                </c:pt>
                <c:pt idx="67">
                  <c:v>43441</c:v>
                </c:pt>
                <c:pt idx="68">
                  <c:v>43442</c:v>
                </c:pt>
                <c:pt idx="69">
                  <c:v>43443</c:v>
                </c:pt>
                <c:pt idx="70">
                  <c:v>43444</c:v>
                </c:pt>
                <c:pt idx="71">
                  <c:v>43445</c:v>
                </c:pt>
                <c:pt idx="72">
                  <c:v>43446</c:v>
                </c:pt>
                <c:pt idx="73">
                  <c:v>43447</c:v>
                </c:pt>
                <c:pt idx="74">
                  <c:v>43448</c:v>
                </c:pt>
                <c:pt idx="75">
                  <c:v>43449</c:v>
                </c:pt>
                <c:pt idx="76">
                  <c:v>43450</c:v>
                </c:pt>
                <c:pt idx="77">
                  <c:v>43451</c:v>
                </c:pt>
                <c:pt idx="78">
                  <c:v>43452</c:v>
                </c:pt>
                <c:pt idx="79">
                  <c:v>43453</c:v>
                </c:pt>
                <c:pt idx="80">
                  <c:v>43454</c:v>
                </c:pt>
                <c:pt idx="81">
                  <c:v>43455</c:v>
                </c:pt>
                <c:pt idx="82">
                  <c:v>43456</c:v>
                </c:pt>
                <c:pt idx="83">
                  <c:v>43457</c:v>
                </c:pt>
                <c:pt idx="84">
                  <c:v>43458</c:v>
                </c:pt>
                <c:pt idx="85">
                  <c:v>43459</c:v>
                </c:pt>
                <c:pt idx="86">
                  <c:v>43460</c:v>
                </c:pt>
                <c:pt idx="87">
                  <c:v>43461</c:v>
                </c:pt>
                <c:pt idx="88">
                  <c:v>43462</c:v>
                </c:pt>
                <c:pt idx="89">
                  <c:v>43463</c:v>
                </c:pt>
                <c:pt idx="90">
                  <c:v>43464</c:v>
                </c:pt>
                <c:pt idx="91">
                  <c:v>43465</c:v>
                </c:pt>
                <c:pt idx="92">
                  <c:v>43466</c:v>
                </c:pt>
                <c:pt idx="93">
                  <c:v>43467</c:v>
                </c:pt>
                <c:pt idx="94">
                  <c:v>43468</c:v>
                </c:pt>
                <c:pt idx="95">
                  <c:v>43469</c:v>
                </c:pt>
                <c:pt idx="96">
                  <c:v>43470</c:v>
                </c:pt>
                <c:pt idx="97">
                  <c:v>43471</c:v>
                </c:pt>
                <c:pt idx="98">
                  <c:v>43472</c:v>
                </c:pt>
                <c:pt idx="99">
                  <c:v>43473</c:v>
                </c:pt>
                <c:pt idx="100">
                  <c:v>43474</c:v>
                </c:pt>
                <c:pt idx="101">
                  <c:v>43475</c:v>
                </c:pt>
                <c:pt idx="102">
                  <c:v>43476</c:v>
                </c:pt>
                <c:pt idx="103">
                  <c:v>43477</c:v>
                </c:pt>
                <c:pt idx="104">
                  <c:v>43478</c:v>
                </c:pt>
                <c:pt idx="105">
                  <c:v>43479</c:v>
                </c:pt>
                <c:pt idx="106">
                  <c:v>43480</c:v>
                </c:pt>
                <c:pt idx="107">
                  <c:v>43481</c:v>
                </c:pt>
                <c:pt idx="108">
                  <c:v>43482</c:v>
                </c:pt>
                <c:pt idx="109">
                  <c:v>43483</c:v>
                </c:pt>
                <c:pt idx="110">
                  <c:v>43484</c:v>
                </c:pt>
                <c:pt idx="111">
                  <c:v>43485</c:v>
                </c:pt>
                <c:pt idx="112">
                  <c:v>43486</c:v>
                </c:pt>
              </c:numCache>
            </c:numRef>
          </c:cat>
          <c:val>
            <c:numRef>
              <c:f>Sheet1!$B$2:$B$114</c:f>
              <c:numCache>
                <c:formatCode>General</c:formatCode>
                <c:ptCount val="113"/>
                <c:pt idx="0">
                  <c:v>2551</c:v>
                </c:pt>
                <c:pt idx="1">
                  <c:v>2663</c:v>
                </c:pt>
                <c:pt idx="2">
                  <c:v>1581</c:v>
                </c:pt>
                <c:pt idx="3">
                  <c:v>823</c:v>
                </c:pt>
                <c:pt idx="4">
                  <c:v>800</c:v>
                </c:pt>
                <c:pt idx="5">
                  <c:v>1064</c:v>
                </c:pt>
                <c:pt idx="6">
                  <c:v>1082</c:v>
                </c:pt>
                <c:pt idx="7">
                  <c:v>1086</c:v>
                </c:pt>
                <c:pt idx="8">
                  <c:v>1333</c:v>
                </c:pt>
                <c:pt idx="9">
                  <c:v>849</c:v>
                </c:pt>
                <c:pt idx="10">
                  <c:v>966</c:v>
                </c:pt>
                <c:pt idx="11">
                  <c:v>676</c:v>
                </c:pt>
                <c:pt idx="12">
                  <c:v>640</c:v>
                </c:pt>
                <c:pt idx="13">
                  <c:v>845</c:v>
                </c:pt>
                <c:pt idx="14">
                  <c:v>765</c:v>
                </c:pt>
                <c:pt idx="15">
                  <c:v>788</c:v>
                </c:pt>
                <c:pt idx="16">
                  <c:v>973</c:v>
                </c:pt>
                <c:pt idx="17">
                  <c:v>962</c:v>
                </c:pt>
                <c:pt idx="18">
                  <c:v>1098</c:v>
                </c:pt>
                <c:pt idx="19">
                  <c:v>1291</c:v>
                </c:pt>
                <c:pt idx="20">
                  <c:v>2262</c:v>
                </c:pt>
                <c:pt idx="21">
                  <c:v>2282</c:v>
                </c:pt>
                <c:pt idx="22">
                  <c:v>2767</c:v>
                </c:pt>
                <c:pt idx="23">
                  <c:v>2131</c:v>
                </c:pt>
                <c:pt idx="24">
                  <c:v>1543</c:v>
                </c:pt>
                <c:pt idx="25">
                  <c:v>1340</c:v>
                </c:pt>
                <c:pt idx="26">
                  <c:v>1412</c:v>
                </c:pt>
                <c:pt idx="27">
                  <c:v>2151</c:v>
                </c:pt>
                <c:pt idx="28">
                  <c:v>1459</c:v>
                </c:pt>
                <c:pt idx="29">
                  <c:v>1200</c:v>
                </c:pt>
                <c:pt idx="30">
                  <c:v>1079</c:v>
                </c:pt>
                <c:pt idx="31">
                  <c:v>1358</c:v>
                </c:pt>
                <c:pt idx="32">
                  <c:v>1224</c:v>
                </c:pt>
                <c:pt idx="33">
                  <c:v>1277</c:v>
                </c:pt>
                <c:pt idx="34">
                  <c:v>1810</c:v>
                </c:pt>
                <c:pt idx="35">
                  <c:v>1424</c:v>
                </c:pt>
                <c:pt idx="36">
                  <c:v>1436</c:v>
                </c:pt>
                <c:pt idx="37">
                  <c:v>1313</c:v>
                </c:pt>
                <c:pt idx="38">
                  <c:v>1163</c:v>
                </c:pt>
                <c:pt idx="39">
                  <c:v>1106</c:v>
                </c:pt>
                <c:pt idx="40">
                  <c:v>1176</c:v>
                </c:pt>
                <c:pt idx="41">
                  <c:v>1695</c:v>
                </c:pt>
                <c:pt idx="42">
                  <c:v>1223</c:v>
                </c:pt>
                <c:pt idx="43">
                  <c:v>1209</c:v>
                </c:pt>
                <c:pt idx="44">
                  <c:v>1073</c:v>
                </c:pt>
                <c:pt idx="45">
                  <c:v>1041</c:v>
                </c:pt>
                <c:pt idx="46">
                  <c:v>936</c:v>
                </c:pt>
                <c:pt idx="47">
                  <c:v>1055</c:v>
                </c:pt>
                <c:pt idx="48">
                  <c:v>1511</c:v>
                </c:pt>
                <c:pt idx="49">
                  <c:v>1268</c:v>
                </c:pt>
                <c:pt idx="50">
                  <c:v>1127</c:v>
                </c:pt>
                <c:pt idx="51">
                  <c:v>1224</c:v>
                </c:pt>
                <c:pt idx="52">
                  <c:v>938</c:v>
                </c:pt>
                <c:pt idx="53">
                  <c:v>942</c:v>
                </c:pt>
                <c:pt idx="54">
                  <c:v>1080</c:v>
                </c:pt>
                <c:pt idx="55">
                  <c:v>1421</c:v>
                </c:pt>
                <c:pt idx="56">
                  <c:v>1158</c:v>
                </c:pt>
                <c:pt idx="57">
                  <c:v>1068</c:v>
                </c:pt>
                <c:pt idx="58">
                  <c:v>850</c:v>
                </c:pt>
                <c:pt idx="59">
                  <c:v>745</c:v>
                </c:pt>
                <c:pt idx="60">
                  <c:v>714</c:v>
                </c:pt>
                <c:pt idx="61">
                  <c:v>574</c:v>
                </c:pt>
                <c:pt idx="62">
                  <c:v>622</c:v>
                </c:pt>
                <c:pt idx="63">
                  <c:v>400</c:v>
                </c:pt>
                <c:pt idx="64">
                  <c:v>341</c:v>
                </c:pt>
                <c:pt idx="65">
                  <c:v>274</c:v>
                </c:pt>
                <c:pt idx="66">
                  <c:v>324</c:v>
                </c:pt>
                <c:pt idx="67">
                  <c:v>286</c:v>
                </c:pt>
                <c:pt idx="68">
                  <c:v>269</c:v>
                </c:pt>
                <c:pt idx="69">
                  <c:v>311</c:v>
                </c:pt>
                <c:pt idx="70">
                  <c:v>208</c:v>
                </c:pt>
                <c:pt idx="71">
                  <c:v>266</c:v>
                </c:pt>
                <c:pt idx="72">
                  <c:v>212</c:v>
                </c:pt>
                <c:pt idx="73">
                  <c:v>197</c:v>
                </c:pt>
                <c:pt idx="74">
                  <c:v>168</c:v>
                </c:pt>
                <c:pt idx="75">
                  <c:v>135</c:v>
                </c:pt>
                <c:pt idx="76">
                  <c:v>208</c:v>
                </c:pt>
                <c:pt idx="77">
                  <c:v>175</c:v>
                </c:pt>
                <c:pt idx="78">
                  <c:v>183</c:v>
                </c:pt>
                <c:pt idx="79">
                  <c:v>148</c:v>
                </c:pt>
                <c:pt idx="80">
                  <c:v>144</c:v>
                </c:pt>
                <c:pt idx="81">
                  <c:v>184</c:v>
                </c:pt>
                <c:pt idx="82">
                  <c:v>201</c:v>
                </c:pt>
                <c:pt idx="83">
                  <c:v>240</c:v>
                </c:pt>
                <c:pt idx="84">
                  <c:v>196</c:v>
                </c:pt>
                <c:pt idx="85">
                  <c:v>114</c:v>
                </c:pt>
                <c:pt idx="86">
                  <c:v>100</c:v>
                </c:pt>
                <c:pt idx="87">
                  <c:v>98</c:v>
                </c:pt>
                <c:pt idx="88">
                  <c:v>129</c:v>
                </c:pt>
                <c:pt idx="89">
                  <c:v>109</c:v>
                </c:pt>
                <c:pt idx="90">
                  <c:v>156</c:v>
                </c:pt>
                <c:pt idx="91">
                  <c:v>109</c:v>
                </c:pt>
                <c:pt idx="92">
                  <c:v>217</c:v>
                </c:pt>
                <c:pt idx="93">
                  <c:v>417</c:v>
                </c:pt>
                <c:pt idx="94">
                  <c:v>294</c:v>
                </c:pt>
                <c:pt idx="95">
                  <c:v>285</c:v>
                </c:pt>
                <c:pt idx="96">
                  <c:v>235</c:v>
                </c:pt>
                <c:pt idx="97">
                  <c:v>152</c:v>
                </c:pt>
                <c:pt idx="98">
                  <c:v>103</c:v>
                </c:pt>
                <c:pt idx="99">
                  <c:v>63</c:v>
                </c:pt>
                <c:pt idx="100">
                  <c:v>60</c:v>
                </c:pt>
                <c:pt idx="101">
                  <c:v>71</c:v>
                </c:pt>
                <c:pt idx="102">
                  <c:v>72</c:v>
                </c:pt>
                <c:pt idx="103">
                  <c:v>59</c:v>
                </c:pt>
                <c:pt idx="104">
                  <c:v>73</c:v>
                </c:pt>
                <c:pt idx="105">
                  <c:v>59</c:v>
                </c:pt>
                <c:pt idx="106">
                  <c:v>50</c:v>
                </c:pt>
                <c:pt idx="107">
                  <c:v>56</c:v>
                </c:pt>
                <c:pt idx="108">
                  <c:v>66</c:v>
                </c:pt>
                <c:pt idx="109">
                  <c:v>44</c:v>
                </c:pt>
                <c:pt idx="11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AB-4F6E-A4ED-3818DFEF1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397536"/>
        <c:axId val="452397864"/>
      </c:lineChart>
      <c:dateAx>
        <c:axId val="452397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397864"/>
        <c:crosses val="autoZero"/>
        <c:auto val="1"/>
        <c:lblOffset val="100"/>
        <c:baseTimeUnit val="days"/>
      </c:dateAx>
      <c:valAx>
        <c:axId val="45239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39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0BAE-81CF-4222-94B7-E10D4C0B42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C58635-28A1-4B47-AE13-C447B7BC91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424505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4A9D7-B3E6-41D0-8BFB-24CEBE0D7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CCB3AC-A283-461B-8B97-EA1D0B0B6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917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296508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918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1458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892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898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726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267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636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922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303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195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88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65.484987779871 %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893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FF825-5032-4503-9C0C-665A1E611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2682811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5A4BA-BA24-4E47-9A0E-45CC6437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E7A309-E3AD-41DF-993D-5D56E0224C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3815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2ACEF-30A4-4E90-8F9A-A6AA50DBC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F0563-E9CE-4E6C-BB86-29F6B4325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221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210A-5A8A-40B4-9754-86450B228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6ACAF3-5BD2-4ED8-8213-93CCCADD30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3303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56775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5896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5336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8921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2263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0538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5566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4312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0445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0971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9066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1329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27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TrendSetTV - 2018-10-17 13:15:13 </a:t>
                      </a:r>
                      <a:r>
                        <a:rPr lang="de-DE" sz="1000"/>
                        <a:t>
 Trendausblick Frühjahr Sommer 2019 (TrendSet Winter 2019)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49.173795773077 %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4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TrendSetTV - 2018-10-17 11:40:43 </a:t>
                      </a:r>
                      <a:r>
                        <a:rPr lang="en-US" sz="1000"/>
                        <a:t>
 Trend preview spring summer 2019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42.323677754882 %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348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C03A6-428F-4F99-803D-D0F76B41B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1944571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8CF3B-664E-4503-9CDA-77CCB136E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494493-0D20-48AD-95E2-677FB9F27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226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D3312-90DD-4E4E-8FEF-97D85964E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9834A-8CC4-4272-B989-A1E0990CA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472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2F3AB-38B3-4851-9C72-71F7683EC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F61076-FE62-4022-A972-9700A6C53C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703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07967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035205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465738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10274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0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3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82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83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54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943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1DB3E-07F3-4C46-A0BF-B648D3900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10/01/2018 - 01/21/2019</a:t>
            </a:r>
          </a:p>
        </p:txBody>
      </p:sp>
    </p:spTree>
    <p:extLst>
      <p:ext uri="{BB962C8B-B14F-4D97-AF65-F5344CB8AC3E}">
        <p14:creationId xmlns:p14="http://schemas.microsoft.com/office/powerpoint/2010/main" val="2969096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180</Words>
  <Application>Microsoft Office PowerPoint</Application>
  <PresentationFormat>On-screen Show (4:3)</PresentationFormat>
  <Paragraphs>96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YouTube Quartal</vt:lpstr>
      <vt:lpstr>Youtube Private Key Metrics Table | TrendSet</vt:lpstr>
      <vt:lpstr>Youtube Subscribers | TrendSet</vt:lpstr>
      <vt:lpstr>Youtube Private Videos Table | TrendSet</vt:lpstr>
      <vt:lpstr>Youtube Private Video Views | TrendSet</vt:lpstr>
      <vt:lpstr>Youtube Private Devices Table by Channel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2019-01-21T09:42:45Z</dcterms:created>
  <dcterms:modified xsi:type="dcterms:W3CDTF">2019-01-21T09:42:52Z</dcterms:modified>
</cp:coreProperties>
</file>