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0.230868119402525</c:v>
                </c:pt>
                <c:pt idx="1">
                  <c:v>0.70544335947062897</c:v>
                </c:pt>
                <c:pt idx="2">
                  <c:v>0.64494229463679997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F7-4222-9FF6-2C221FF53C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976240"/>
        <c:axId val="294778784"/>
      </c:barChart>
      <c:catAx>
        <c:axId val="348976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778784"/>
        <c:crosses val="autoZero"/>
        <c:auto val="1"/>
        <c:lblAlgn val="ctr"/>
        <c:lblOffset val="100"/>
        <c:noMultiLvlLbl val="0"/>
      </c:catAx>
      <c:valAx>
        <c:axId val="29477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976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Sheet1!$A$2:$A$114</c:f>
              <c:numCache>
                <c:formatCode>m/d/yyyy</c:formatCode>
                <c:ptCount val="113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  <c:pt idx="31">
                  <c:v>43405</c:v>
                </c:pt>
                <c:pt idx="32">
                  <c:v>43406</c:v>
                </c:pt>
                <c:pt idx="33">
                  <c:v>43407</c:v>
                </c:pt>
                <c:pt idx="34">
                  <c:v>43408</c:v>
                </c:pt>
                <c:pt idx="35">
                  <c:v>43409</c:v>
                </c:pt>
                <c:pt idx="36">
                  <c:v>43410</c:v>
                </c:pt>
                <c:pt idx="37">
                  <c:v>43411</c:v>
                </c:pt>
                <c:pt idx="38">
                  <c:v>43412</c:v>
                </c:pt>
                <c:pt idx="39">
                  <c:v>43413</c:v>
                </c:pt>
                <c:pt idx="40">
                  <c:v>43414</c:v>
                </c:pt>
                <c:pt idx="41">
                  <c:v>43415</c:v>
                </c:pt>
                <c:pt idx="42">
                  <c:v>43416</c:v>
                </c:pt>
                <c:pt idx="43">
                  <c:v>43417</c:v>
                </c:pt>
                <c:pt idx="44">
                  <c:v>43418</c:v>
                </c:pt>
                <c:pt idx="45">
                  <c:v>43419</c:v>
                </c:pt>
                <c:pt idx="46">
                  <c:v>43420</c:v>
                </c:pt>
                <c:pt idx="47">
                  <c:v>43421</c:v>
                </c:pt>
                <c:pt idx="48">
                  <c:v>43422</c:v>
                </c:pt>
                <c:pt idx="49">
                  <c:v>43423</c:v>
                </c:pt>
                <c:pt idx="50">
                  <c:v>43424</c:v>
                </c:pt>
                <c:pt idx="51">
                  <c:v>43425</c:v>
                </c:pt>
                <c:pt idx="52">
                  <c:v>43426</c:v>
                </c:pt>
                <c:pt idx="53">
                  <c:v>43427</c:v>
                </c:pt>
                <c:pt idx="54">
                  <c:v>43428</c:v>
                </c:pt>
                <c:pt idx="55">
                  <c:v>43429</c:v>
                </c:pt>
                <c:pt idx="56">
                  <c:v>43430</c:v>
                </c:pt>
                <c:pt idx="57">
                  <c:v>43431</c:v>
                </c:pt>
                <c:pt idx="58">
                  <c:v>43432</c:v>
                </c:pt>
                <c:pt idx="59">
                  <c:v>43433</c:v>
                </c:pt>
                <c:pt idx="60">
                  <c:v>43434</c:v>
                </c:pt>
                <c:pt idx="61">
                  <c:v>43435</c:v>
                </c:pt>
                <c:pt idx="62">
                  <c:v>43436</c:v>
                </c:pt>
                <c:pt idx="63">
                  <c:v>43437</c:v>
                </c:pt>
                <c:pt idx="64">
                  <c:v>43438</c:v>
                </c:pt>
                <c:pt idx="65">
                  <c:v>43439</c:v>
                </c:pt>
                <c:pt idx="66">
                  <c:v>43440</c:v>
                </c:pt>
                <c:pt idx="67">
                  <c:v>43441</c:v>
                </c:pt>
                <c:pt idx="68">
                  <c:v>43442</c:v>
                </c:pt>
                <c:pt idx="69">
                  <c:v>43443</c:v>
                </c:pt>
                <c:pt idx="70">
                  <c:v>43444</c:v>
                </c:pt>
                <c:pt idx="71">
                  <c:v>43445</c:v>
                </c:pt>
                <c:pt idx="72">
                  <c:v>43446</c:v>
                </c:pt>
                <c:pt idx="73">
                  <c:v>43447</c:v>
                </c:pt>
                <c:pt idx="74">
                  <c:v>43448</c:v>
                </c:pt>
                <c:pt idx="75">
                  <c:v>43449</c:v>
                </c:pt>
                <c:pt idx="76">
                  <c:v>43450</c:v>
                </c:pt>
                <c:pt idx="77">
                  <c:v>43451</c:v>
                </c:pt>
                <c:pt idx="78">
                  <c:v>43452</c:v>
                </c:pt>
                <c:pt idx="79">
                  <c:v>43453</c:v>
                </c:pt>
                <c:pt idx="80">
                  <c:v>43454</c:v>
                </c:pt>
                <c:pt idx="81">
                  <c:v>43455</c:v>
                </c:pt>
                <c:pt idx="82">
                  <c:v>43456</c:v>
                </c:pt>
                <c:pt idx="83">
                  <c:v>43457</c:v>
                </c:pt>
                <c:pt idx="84">
                  <c:v>43458</c:v>
                </c:pt>
                <c:pt idx="85">
                  <c:v>43459</c:v>
                </c:pt>
                <c:pt idx="86">
                  <c:v>43460</c:v>
                </c:pt>
                <c:pt idx="87">
                  <c:v>43461</c:v>
                </c:pt>
                <c:pt idx="88">
                  <c:v>43462</c:v>
                </c:pt>
                <c:pt idx="89">
                  <c:v>43463</c:v>
                </c:pt>
                <c:pt idx="90">
                  <c:v>43464</c:v>
                </c:pt>
                <c:pt idx="91">
                  <c:v>43465</c:v>
                </c:pt>
                <c:pt idx="92">
                  <c:v>43466</c:v>
                </c:pt>
                <c:pt idx="93">
                  <c:v>43467</c:v>
                </c:pt>
                <c:pt idx="94">
                  <c:v>43468</c:v>
                </c:pt>
                <c:pt idx="95">
                  <c:v>43469</c:v>
                </c:pt>
                <c:pt idx="96">
                  <c:v>43470</c:v>
                </c:pt>
                <c:pt idx="97">
                  <c:v>43471</c:v>
                </c:pt>
                <c:pt idx="98">
                  <c:v>43472</c:v>
                </c:pt>
                <c:pt idx="99">
                  <c:v>43473</c:v>
                </c:pt>
                <c:pt idx="100">
                  <c:v>43474</c:v>
                </c:pt>
                <c:pt idx="101">
                  <c:v>43475</c:v>
                </c:pt>
                <c:pt idx="102">
                  <c:v>43476</c:v>
                </c:pt>
                <c:pt idx="103">
                  <c:v>43477</c:v>
                </c:pt>
                <c:pt idx="104">
                  <c:v>43478</c:v>
                </c:pt>
                <c:pt idx="105">
                  <c:v>43479</c:v>
                </c:pt>
                <c:pt idx="106">
                  <c:v>43480</c:v>
                </c:pt>
                <c:pt idx="107">
                  <c:v>43481</c:v>
                </c:pt>
                <c:pt idx="108">
                  <c:v>43482</c:v>
                </c:pt>
                <c:pt idx="109">
                  <c:v>43483</c:v>
                </c:pt>
                <c:pt idx="110">
                  <c:v>43484</c:v>
                </c:pt>
                <c:pt idx="111">
                  <c:v>43485</c:v>
                </c:pt>
                <c:pt idx="112">
                  <c:v>43486</c:v>
                </c:pt>
              </c:numCache>
            </c:numRef>
          </c:cat>
          <c:val>
            <c:numRef>
              <c:f>Sheet1!$B$2:$B$114</c:f>
              <c:numCache>
                <c:formatCode>General</c:formatCode>
                <c:ptCount val="113"/>
                <c:pt idx="0">
                  <c:v>106</c:v>
                </c:pt>
                <c:pt idx="1">
                  <c:v>113</c:v>
                </c:pt>
                <c:pt idx="2">
                  <c:v>98</c:v>
                </c:pt>
                <c:pt idx="3">
                  <c:v>80</c:v>
                </c:pt>
                <c:pt idx="4">
                  <c:v>66</c:v>
                </c:pt>
                <c:pt idx="5">
                  <c:v>70</c:v>
                </c:pt>
                <c:pt idx="6">
                  <c:v>186</c:v>
                </c:pt>
                <c:pt idx="7">
                  <c:v>236</c:v>
                </c:pt>
                <c:pt idx="8">
                  <c:v>106</c:v>
                </c:pt>
                <c:pt idx="9">
                  <c:v>85</c:v>
                </c:pt>
                <c:pt idx="10">
                  <c:v>744</c:v>
                </c:pt>
                <c:pt idx="11">
                  <c:v>726</c:v>
                </c:pt>
                <c:pt idx="12">
                  <c:v>225</c:v>
                </c:pt>
                <c:pt idx="13">
                  <c:v>168</c:v>
                </c:pt>
                <c:pt idx="14">
                  <c:v>107</c:v>
                </c:pt>
                <c:pt idx="15">
                  <c:v>497</c:v>
                </c:pt>
                <c:pt idx="16">
                  <c:v>151</c:v>
                </c:pt>
                <c:pt idx="17">
                  <c:v>195</c:v>
                </c:pt>
                <c:pt idx="18">
                  <c:v>440</c:v>
                </c:pt>
                <c:pt idx="19">
                  <c:v>227</c:v>
                </c:pt>
                <c:pt idx="20">
                  <c:v>120</c:v>
                </c:pt>
                <c:pt idx="21">
                  <c:v>1343</c:v>
                </c:pt>
                <c:pt idx="22">
                  <c:v>687</c:v>
                </c:pt>
                <c:pt idx="23">
                  <c:v>174</c:v>
                </c:pt>
                <c:pt idx="24">
                  <c:v>124</c:v>
                </c:pt>
                <c:pt idx="25">
                  <c:v>85</c:v>
                </c:pt>
                <c:pt idx="26">
                  <c:v>381</c:v>
                </c:pt>
                <c:pt idx="27">
                  <c:v>123</c:v>
                </c:pt>
                <c:pt idx="28">
                  <c:v>110</c:v>
                </c:pt>
                <c:pt idx="29">
                  <c:v>579</c:v>
                </c:pt>
                <c:pt idx="30">
                  <c:v>172</c:v>
                </c:pt>
                <c:pt idx="31">
                  <c:v>115</c:v>
                </c:pt>
                <c:pt idx="32">
                  <c:v>87</c:v>
                </c:pt>
                <c:pt idx="33">
                  <c:v>87</c:v>
                </c:pt>
                <c:pt idx="34">
                  <c:v>128</c:v>
                </c:pt>
                <c:pt idx="35">
                  <c:v>72</c:v>
                </c:pt>
                <c:pt idx="36">
                  <c:v>931</c:v>
                </c:pt>
                <c:pt idx="37">
                  <c:v>185</c:v>
                </c:pt>
                <c:pt idx="38">
                  <c:v>101</c:v>
                </c:pt>
                <c:pt idx="39">
                  <c:v>90</c:v>
                </c:pt>
                <c:pt idx="40">
                  <c:v>72</c:v>
                </c:pt>
                <c:pt idx="41">
                  <c:v>67</c:v>
                </c:pt>
                <c:pt idx="42">
                  <c:v>61</c:v>
                </c:pt>
                <c:pt idx="43">
                  <c:v>596</c:v>
                </c:pt>
                <c:pt idx="44">
                  <c:v>127</c:v>
                </c:pt>
                <c:pt idx="45">
                  <c:v>193</c:v>
                </c:pt>
                <c:pt idx="46">
                  <c:v>120</c:v>
                </c:pt>
                <c:pt idx="47">
                  <c:v>77</c:v>
                </c:pt>
                <c:pt idx="48">
                  <c:v>58</c:v>
                </c:pt>
                <c:pt idx="49">
                  <c:v>52</c:v>
                </c:pt>
                <c:pt idx="50">
                  <c:v>30</c:v>
                </c:pt>
                <c:pt idx="51">
                  <c:v>33</c:v>
                </c:pt>
                <c:pt idx="52">
                  <c:v>544</c:v>
                </c:pt>
                <c:pt idx="53">
                  <c:v>93</c:v>
                </c:pt>
                <c:pt idx="54">
                  <c:v>67</c:v>
                </c:pt>
                <c:pt idx="55">
                  <c:v>54</c:v>
                </c:pt>
                <c:pt idx="56">
                  <c:v>99</c:v>
                </c:pt>
                <c:pt idx="57">
                  <c:v>754</c:v>
                </c:pt>
                <c:pt idx="58">
                  <c:v>985</c:v>
                </c:pt>
                <c:pt idx="59">
                  <c:v>471</c:v>
                </c:pt>
                <c:pt idx="60">
                  <c:v>134</c:v>
                </c:pt>
                <c:pt idx="61">
                  <c:v>74</c:v>
                </c:pt>
                <c:pt idx="62">
                  <c:v>86</c:v>
                </c:pt>
                <c:pt idx="63">
                  <c:v>62</c:v>
                </c:pt>
                <c:pt idx="64">
                  <c:v>42</c:v>
                </c:pt>
                <c:pt idx="65">
                  <c:v>892</c:v>
                </c:pt>
                <c:pt idx="66">
                  <c:v>260</c:v>
                </c:pt>
                <c:pt idx="67">
                  <c:v>120</c:v>
                </c:pt>
                <c:pt idx="68">
                  <c:v>94</c:v>
                </c:pt>
                <c:pt idx="69">
                  <c:v>68</c:v>
                </c:pt>
                <c:pt idx="70">
                  <c:v>57</c:v>
                </c:pt>
                <c:pt idx="71">
                  <c:v>636</c:v>
                </c:pt>
                <c:pt idx="72">
                  <c:v>392</c:v>
                </c:pt>
                <c:pt idx="73">
                  <c:v>937</c:v>
                </c:pt>
                <c:pt idx="74">
                  <c:v>786</c:v>
                </c:pt>
                <c:pt idx="75">
                  <c:v>218</c:v>
                </c:pt>
                <c:pt idx="76">
                  <c:v>209</c:v>
                </c:pt>
                <c:pt idx="77">
                  <c:v>1122</c:v>
                </c:pt>
                <c:pt idx="78">
                  <c:v>298</c:v>
                </c:pt>
                <c:pt idx="79">
                  <c:v>124</c:v>
                </c:pt>
                <c:pt idx="80">
                  <c:v>932</c:v>
                </c:pt>
                <c:pt idx="81">
                  <c:v>315</c:v>
                </c:pt>
                <c:pt idx="82">
                  <c:v>171</c:v>
                </c:pt>
                <c:pt idx="83">
                  <c:v>109</c:v>
                </c:pt>
                <c:pt idx="84">
                  <c:v>49</c:v>
                </c:pt>
                <c:pt idx="85">
                  <c:v>56</c:v>
                </c:pt>
                <c:pt idx="86">
                  <c:v>71</c:v>
                </c:pt>
                <c:pt idx="87">
                  <c:v>70</c:v>
                </c:pt>
                <c:pt idx="88">
                  <c:v>82</c:v>
                </c:pt>
                <c:pt idx="89">
                  <c:v>451</c:v>
                </c:pt>
                <c:pt idx="90">
                  <c:v>186</c:v>
                </c:pt>
                <c:pt idx="91">
                  <c:v>279</c:v>
                </c:pt>
                <c:pt idx="92">
                  <c:v>1086</c:v>
                </c:pt>
                <c:pt idx="93">
                  <c:v>6289</c:v>
                </c:pt>
                <c:pt idx="94">
                  <c:v>26170</c:v>
                </c:pt>
                <c:pt idx="95">
                  <c:v>40035</c:v>
                </c:pt>
                <c:pt idx="96">
                  <c:v>33886</c:v>
                </c:pt>
                <c:pt idx="97">
                  <c:v>14788</c:v>
                </c:pt>
                <c:pt idx="98">
                  <c:v>3867</c:v>
                </c:pt>
                <c:pt idx="99">
                  <c:v>1619</c:v>
                </c:pt>
                <c:pt idx="100">
                  <c:v>2088</c:v>
                </c:pt>
                <c:pt idx="101">
                  <c:v>1448</c:v>
                </c:pt>
                <c:pt idx="102">
                  <c:v>552</c:v>
                </c:pt>
                <c:pt idx="103">
                  <c:v>423</c:v>
                </c:pt>
                <c:pt idx="104">
                  <c:v>723</c:v>
                </c:pt>
                <c:pt idx="105">
                  <c:v>463</c:v>
                </c:pt>
                <c:pt idx="106">
                  <c:v>1857</c:v>
                </c:pt>
                <c:pt idx="107">
                  <c:v>738</c:v>
                </c:pt>
                <c:pt idx="108">
                  <c:v>424</c:v>
                </c:pt>
                <c:pt idx="109">
                  <c:v>310</c:v>
                </c:pt>
                <c:pt idx="110">
                  <c:v>265</c:v>
                </c:pt>
                <c:pt idx="111">
                  <c:v>330</c:v>
                </c:pt>
                <c:pt idx="112">
                  <c:v>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5E-42C4-86B2-7E4E1C5329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TrendSet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Sheet1!$A$2:$A$114</c:f>
              <c:numCache>
                <c:formatCode>m/d/yyyy</c:formatCode>
                <c:ptCount val="113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  <c:pt idx="31">
                  <c:v>43405</c:v>
                </c:pt>
                <c:pt idx="32">
                  <c:v>43406</c:v>
                </c:pt>
                <c:pt idx="33">
                  <c:v>43407</c:v>
                </c:pt>
                <c:pt idx="34">
                  <c:v>43408</c:v>
                </c:pt>
                <c:pt idx="35">
                  <c:v>43409</c:v>
                </c:pt>
                <c:pt idx="36">
                  <c:v>43410</c:v>
                </c:pt>
                <c:pt idx="37">
                  <c:v>43411</c:v>
                </c:pt>
                <c:pt idx="38">
                  <c:v>43412</c:v>
                </c:pt>
                <c:pt idx="39">
                  <c:v>43413</c:v>
                </c:pt>
                <c:pt idx="40">
                  <c:v>43414</c:v>
                </c:pt>
                <c:pt idx="41">
                  <c:v>43415</c:v>
                </c:pt>
                <c:pt idx="42">
                  <c:v>43416</c:v>
                </c:pt>
                <c:pt idx="43">
                  <c:v>43417</c:v>
                </c:pt>
                <c:pt idx="44">
                  <c:v>43418</c:v>
                </c:pt>
                <c:pt idx="45">
                  <c:v>43419</c:v>
                </c:pt>
                <c:pt idx="46">
                  <c:v>43420</c:v>
                </c:pt>
                <c:pt idx="47">
                  <c:v>43421</c:v>
                </c:pt>
                <c:pt idx="48">
                  <c:v>43422</c:v>
                </c:pt>
                <c:pt idx="49">
                  <c:v>43423</c:v>
                </c:pt>
                <c:pt idx="50">
                  <c:v>43424</c:v>
                </c:pt>
                <c:pt idx="51">
                  <c:v>43425</c:v>
                </c:pt>
                <c:pt idx="52">
                  <c:v>43426</c:v>
                </c:pt>
                <c:pt idx="53">
                  <c:v>43427</c:v>
                </c:pt>
                <c:pt idx="54">
                  <c:v>43428</c:v>
                </c:pt>
                <c:pt idx="55">
                  <c:v>43429</c:v>
                </c:pt>
                <c:pt idx="56">
                  <c:v>43430</c:v>
                </c:pt>
                <c:pt idx="57">
                  <c:v>43431</c:v>
                </c:pt>
                <c:pt idx="58">
                  <c:v>43432</c:v>
                </c:pt>
                <c:pt idx="59">
                  <c:v>43433</c:v>
                </c:pt>
                <c:pt idx="60">
                  <c:v>43434</c:v>
                </c:pt>
                <c:pt idx="61">
                  <c:v>43435</c:v>
                </c:pt>
                <c:pt idx="62">
                  <c:v>43436</c:v>
                </c:pt>
                <c:pt idx="63">
                  <c:v>43437</c:v>
                </c:pt>
                <c:pt idx="64">
                  <c:v>43438</c:v>
                </c:pt>
                <c:pt idx="65">
                  <c:v>43439</c:v>
                </c:pt>
                <c:pt idx="66">
                  <c:v>43440</c:v>
                </c:pt>
                <c:pt idx="67">
                  <c:v>43441</c:v>
                </c:pt>
                <c:pt idx="68">
                  <c:v>43442</c:v>
                </c:pt>
                <c:pt idx="69">
                  <c:v>43443</c:v>
                </c:pt>
                <c:pt idx="70">
                  <c:v>43444</c:v>
                </c:pt>
                <c:pt idx="71">
                  <c:v>43445</c:v>
                </c:pt>
                <c:pt idx="72">
                  <c:v>43446</c:v>
                </c:pt>
                <c:pt idx="73">
                  <c:v>43447</c:v>
                </c:pt>
                <c:pt idx="74">
                  <c:v>43448</c:v>
                </c:pt>
                <c:pt idx="75">
                  <c:v>43449</c:v>
                </c:pt>
                <c:pt idx="76">
                  <c:v>43450</c:v>
                </c:pt>
                <c:pt idx="77">
                  <c:v>43451</c:v>
                </c:pt>
                <c:pt idx="78">
                  <c:v>43452</c:v>
                </c:pt>
                <c:pt idx="79">
                  <c:v>43453</c:v>
                </c:pt>
                <c:pt idx="80">
                  <c:v>43454</c:v>
                </c:pt>
                <c:pt idx="81">
                  <c:v>43455</c:v>
                </c:pt>
                <c:pt idx="82">
                  <c:v>43456</c:v>
                </c:pt>
                <c:pt idx="83">
                  <c:v>43457</c:v>
                </c:pt>
                <c:pt idx="84">
                  <c:v>43458</c:v>
                </c:pt>
                <c:pt idx="85">
                  <c:v>43459</c:v>
                </c:pt>
                <c:pt idx="86">
                  <c:v>43460</c:v>
                </c:pt>
                <c:pt idx="87">
                  <c:v>43461</c:v>
                </c:pt>
                <c:pt idx="88">
                  <c:v>43462</c:v>
                </c:pt>
                <c:pt idx="89">
                  <c:v>43463</c:v>
                </c:pt>
                <c:pt idx="90">
                  <c:v>43464</c:v>
                </c:pt>
                <c:pt idx="91">
                  <c:v>43465</c:v>
                </c:pt>
                <c:pt idx="92">
                  <c:v>43466</c:v>
                </c:pt>
                <c:pt idx="93">
                  <c:v>43467</c:v>
                </c:pt>
                <c:pt idx="94">
                  <c:v>43468</c:v>
                </c:pt>
                <c:pt idx="95">
                  <c:v>43469</c:v>
                </c:pt>
                <c:pt idx="96">
                  <c:v>43470</c:v>
                </c:pt>
                <c:pt idx="97">
                  <c:v>43471</c:v>
                </c:pt>
                <c:pt idx="98">
                  <c:v>43472</c:v>
                </c:pt>
                <c:pt idx="99">
                  <c:v>43473</c:v>
                </c:pt>
                <c:pt idx="100">
                  <c:v>43474</c:v>
                </c:pt>
                <c:pt idx="101">
                  <c:v>43475</c:v>
                </c:pt>
                <c:pt idx="102">
                  <c:v>43476</c:v>
                </c:pt>
                <c:pt idx="103">
                  <c:v>43477</c:v>
                </c:pt>
                <c:pt idx="104">
                  <c:v>43478</c:v>
                </c:pt>
                <c:pt idx="105">
                  <c:v>43479</c:v>
                </c:pt>
                <c:pt idx="106">
                  <c:v>43480</c:v>
                </c:pt>
                <c:pt idx="107">
                  <c:v>43481</c:v>
                </c:pt>
                <c:pt idx="108">
                  <c:v>43482</c:v>
                </c:pt>
                <c:pt idx="109">
                  <c:v>43483</c:v>
                </c:pt>
                <c:pt idx="110">
                  <c:v>43484</c:v>
                </c:pt>
                <c:pt idx="111">
                  <c:v>43485</c:v>
                </c:pt>
                <c:pt idx="112">
                  <c:v>43486</c:v>
                </c:pt>
              </c:numCache>
            </c:numRef>
          </c:cat>
          <c:val>
            <c:numRef>
              <c:f>Sheet1!$C$2:$C$114</c:f>
              <c:numCache>
                <c:formatCode>General</c:formatCode>
                <c:ptCount val="1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65E-42C4-86B2-7E4E1C53291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TrendSet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Sheet1!$A$2:$A$114</c:f>
              <c:numCache>
                <c:formatCode>m/d/yyyy</c:formatCode>
                <c:ptCount val="113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  <c:pt idx="31">
                  <c:v>43405</c:v>
                </c:pt>
                <c:pt idx="32">
                  <c:v>43406</c:v>
                </c:pt>
                <c:pt idx="33">
                  <c:v>43407</c:v>
                </c:pt>
                <c:pt idx="34">
                  <c:v>43408</c:v>
                </c:pt>
                <c:pt idx="35">
                  <c:v>43409</c:v>
                </c:pt>
                <c:pt idx="36">
                  <c:v>43410</c:v>
                </c:pt>
                <c:pt idx="37">
                  <c:v>43411</c:v>
                </c:pt>
                <c:pt idx="38">
                  <c:v>43412</c:v>
                </c:pt>
                <c:pt idx="39">
                  <c:v>43413</c:v>
                </c:pt>
                <c:pt idx="40">
                  <c:v>43414</c:v>
                </c:pt>
                <c:pt idx="41">
                  <c:v>43415</c:v>
                </c:pt>
                <c:pt idx="42">
                  <c:v>43416</c:v>
                </c:pt>
                <c:pt idx="43">
                  <c:v>43417</c:v>
                </c:pt>
                <c:pt idx="44">
                  <c:v>43418</c:v>
                </c:pt>
                <c:pt idx="45">
                  <c:v>43419</c:v>
                </c:pt>
                <c:pt idx="46">
                  <c:v>43420</c:v>
                </c:pt>
                <c:pt idx="47">
                  <c:v>43421</c:v>
                </c:pt>
                <c:pt idx="48">
                  <c:v>43422</c:v>
                </c:pt>
                <c:pt idx="49">
                  <c:v>43423</c:v>
                </c:pt>
                <c:pt idx="50">
                  <c:v>43424</c:v>
                </c:pt>
                <c:pt idx="51">
                  <c:v>43425</c:v>
                </c:pt>
                <c:pt idx="52">
                  <c:v>43426</c:v>
                </c:pt>
                <c:pt idx="53">
                  <c:v>43427</c:v>
                </c:pt>
                <c:pt idx="54">
                  <c:v>43428</c:v>
                </c:pt>
                <c:pt idx="55">
                  <c:v>43429</c:v>
                </c:pt>
                <c:pt idx="56">
                  <c:v>43430</c:v>
                </c:pt>
                <c:pt idx="57">
                  <c:v>43431</c:v>
                </c:pt>
                <c:pt idx="58">
                  <c:v>43432</c:v>
                </c:pt>
                <c:pt idx="59">
                  <c:v>43433</c:v>
                </c:pt>
                <c:pt idx="60">
                  <c:v>43434</c:v>
                </c:pt>
                <c:pt idx="61">
                  <c:v>43435</c:v>
                </c:pt>
                <c:pt idx="62">
                  <c:v>43436</c:v>
                </c:pt>
                <c:pt idx="63">
                  <c:v>43437</c:v>
                </c:pt>
                <c:pt idx="64">
                  <c:v>43438</c:v>
                </c:pt>
                <c:pt idx="65">
                  <c:v>43439</c:v>
                </c:pt>
                <c:pt idx="66">
                  <c:v>43440</c:v>
                </c:pt>
                <c:pt idx="67">
                  <c:v>43441</c:v>
                </c:pt>
                <c:pt idx="68">
                  <c:v>43442</c:v>
                </c:pt>
                <c:pt idx="69">
                  <c:v>43443</c:v>
                </c:pt>
                <c:pt idx="70">
                  <c:v>43444</c:v>
                </c:pt>
                <c:pt idx="71">
                  <c:v>43445</c:v>
                </c:pt>
                <c:pt idx="72">
                  <c:v>43446</c:v>
                </c:pt>
                <c:pt idx="73">
                  <c:v>43447</c:v>
                </c:pt>
                <c:pt idx="74">
                  <c:v>43448</c:v>
                </c:pt>
                <c:pt idx="75">
                  <c:v>43449</c:v>
                </c:pt>
                <c:pt idx="76">
                  <c:v>43450</c:v>
                </c:pt>
                <c:pt idx="77">
                  <c:v>43451</c:v>
                </c:pt>
                <c:pt idx="78">
                  <c:v>43452</c:v>
                </c:pt>
                <c:pt idx="79">
                  <c:v>43453</c:v>
                </c:pt>
                <c:pt idx="80">
                  <c:v>43454</c:v>
                </c:pt>
                <c:pt idx="81">
                  <c:v>43455</c:v>
                </c:pt>
                <c:pt idx="82">
                  <c:v>43456</c:v>
                </c:pt>
                <c:pt idx="83">
                  <c:v>43457</c:v>
                </c:pt>
                <c:pt idx="84">
                  <c:v>43458</c:v>
                </c:pt>
                <c:pt idx="85">
                  <c:v>43459</c:v>
                </c:pt>
                <c:pt idx="86">
                  <c:v>43460</c:v>
                </c:pt>
                <c:pt idx="87">
                  <c:v>43461</c:v>
                </c:pt>
                <c:pt idx="88">
                  <c:v>43462</c:v>
                </c:pt>
                <c:pt idx="89">
                  <c:v>43463</c:v>
                </c:pt>
                <c:pt idx="90">
                  <c:v>43464</c:v>
                </c:pt>
                <c:pt idx="91">
                  <c:v>43465</c:v>
                </c:pt>
                <c:pt idx="92">
                  <c:v>43466</c:v>
                </c:pt>
                <c:pt idx="93">
                  <c:v>43467</c:v>
                </c:pt>
                <c:pt idx="94">
                  <c:v>43468</c:v>
                </c:pt>
                <c:pt idx="95">
                  <c:v>43469</c:v>
                </c:pt>
                <c:pt idx="96">
                  <c:v>43470</c:v>
                </c:pt>
                <c:pt idx="97">
                  <c:v>43471</c:v>
                </c:pt>
                <c:pt idx="98">
                  <c:v>43472</c:v>
                </c:pt>
                <c:pt idx="99">
                  <c:v>43473</c:v>
                </c:pt>
                <c:pt idx="100">
                  <c:v>43474</c:v>
                </c:pt>
                <c:pt idx="101">
                  <c:v>43475</c:v>
                </c:pt>
                <c:pt idx="102">
                  <c:v>43476</c:v>
                </c:pt>
                <c:pt idx="103">
                  <c:v>43477</c:v>
                </c:pt>
                <c:pt idx="104">
                  <c:v>43478</c:v>
                </c:pt>
                <c:pt idx="105">
                  <c:v>43479</c:v>
                </c:pt>
                <c:pt idx="106">
                  <c:v>43480</c:v>
                </c:pt>
                <c:pt idx="107">
                  <c:v>43481</c:v>
                </c:pt>
                <c:pt idx="108">
                  <c:v>43482</c:v>
                </c:pt>
                <c:pt idx="109">
                  <c:v>43483</c:v>
                </c:pt>
                <c:pt idx="110">
                  <c:v>43484</c:v>
                </c:pt>
                <c:pt idx="111">
                  <c:v>43485</c:v>
                </c:pt>
                <c:pt idx="112">
                  <c:v>43486</c:v>
                </c:pt>
              </c:numCache>
            </c:numRef>
          </c:cat>
          <c:val>
            <c:numRef>
              <c:f>Sheet1!$D$2:$D$114</c:f>
              <c:numCache>
                <c:formatCode>General</c:formatCode>
                <c:ptCount val="113"/>
                <c:pt idx="0">
                  <c:v>99</c:v>
                </c:pt>
                <c:pt idx="1">
                  <c:v>109</c:v>
                </c:pt>
                <c:pt idx="2">
                  <c:v>97</c:v>
                </c:pt>
                <c:pt idx="3">
                  <c:v>77</c:v>
                </c:pt>
                <c:pt idx="4">
                  <c:v>64</c:v>
                </c:pt>
                <c:pt idx="5">
                  <c:v>70</c:v>
                </c:pt>
                <c:pt idx="6">
                  <c:v>184</c:v>
                </c:pt>
                <c:pt idx="7">
                  <c:v>235</c:v>
                </c:pt>
                <c:pt idx="8">
                  <c:v>103</c:v>
                </c:pt>
                <c:pt idx="9">
                  <c:v>83</c:v>
                </c:pt>
                <c:pt idx="10">
                  <c:v>167</c:v>
                </c:pt>
                <c:pt idx="11">
                  <c:v>122</c:v>
                </c:pt>
                <c:pt idx="12">
                  <c:v>132</c:v>
                </c:pt>
                <c:pt idx="13">
                  <c:v>114</c:v>
                </c:pt>
                <c:pt idx="14">
                  <c:v>89</c:v>
                </c:pt>
                <c:pt idx="15">
                  <c:v>96</c:v>
                </c:pt>
                <c:pt idx="16">
                  <c:v>96</c:v>
                </c:pt>
                <c:pt idx="17">
                  <c:v>173</c:v>
                </c:pt>
                <c:pt idx="18">
                  <c:v>412</c:v>
                </c:pt>
                <c:pt idx="19">
                  <c:v>225</c:v>
                </c:pt>
                <c:pt idx="20">
                  <c:v>120</c:v>
                </c:pt>
                <c:pt idx="21">
                  <c:v>204</c:v>
                </c:pt>
                <c:pt idx="22">
                  <c:v>104</c:v>
                </c:pt>
                <c:pt idx="23">
                  <c:v>93</c:v>
                </c:pt>
                <c:pt idx="24">
                  <c:v>88</c:v>
                </c:pt>
                <c:pt idx="25">
                  <c:v>74</c:v>
                </c:pt>
                <c:pt idx="26">
                  <c:v>381</c:v>
                </c:pt>
                <c:pt idx="27">
                  <c:v>122</c:v>
                </c:pt>
                <c:pt idx="28">
                  <c:v>110</c:v>
                </c:pt>
                <c:pt idx="29">
                  <c:v>97</c:v>
                </c:pt>
                <c:pt idx="30">
                  <c:v>85</c:v>
                </c:pt>
                <c:pt idx="31">
                  <c:v>78</c:v>
                </c:pt>
                <c:pt idx="32">
                  <c:v>62</c:v>
                </c:pt>
                <c:pt idx="33">
                  <c:v>83</c:v>
                </c:pt>
                <c:pt idx="34">
                  <c:v>124</c:v>
                </c:pt>
                <c:pt idx="35">
                  <c:v>69</c:v>
                </c:pt>
                <c:pt idx="36">
                  <c:v>82</c:v>
                </c:pt>
                <c:pt idx="37">
                  <c:v>65</c:v>
                </c:pt>
                <c:pt idx="38">
                  <c:v>84</c:v>
                </c:pt>
                <c:pt idx="39">
                  <c:v>71</c:v>
                </c:pt>
                <c:pt idx="40">
                  <c:v>69</c:v>
                </c:pt>
                <c:pt idx="41">
                  <c:v>65</c:v>
                </c:pt>
                <c:pt idx="42">
                  <c:v>60</c:v>
                </c:pt>
                <c:pt idx="43">
                  <c:v>57</c:v>
                </c:pt>
                <c:pt idx="44">
                  <c:v>61</c:v>
                </c:pt>
                <c:pt idx="45">
                  <c:v>175</c:v>
                </c:pt>
                <c:pt idx="46">
                  <c:v>109</c:v>
                </c:pt>
                <c:pt idx="47">
                  <c:v>76</c:v>
                </c:pt>
                <c:pt idx="48">
                  <c:v>54</c:v>
                </c:pt>
                <c:pt idx="49">
                  <c:v>49</c:v>
                </c:pt>
                <c:pt idx="50">
                  <c:v>25</c:v>
                </c:pt>
                <c:pt idx="51">
                  <c:v>32</c:v>
                </c:pt>
                <c:pt idx="52">
                  <c:v>43</c:v>
                </c:pt>
                <c:pt idx="53">
                  <c:v>37</c:v>
                </c:pt>
                <c:pt idx="54">
                  <c:v>47</c:v>
                </c:pt>
                <c:pt idx="55">
                  <c:v>31</c:v>
                </c:pt>
                <c:pt idx="56">
                  <c:v>95</c:v>
                </c:pt>
                <c:pt idx="57">
                  <c:v>244</c:v>
                </c:pt>
                <c:pt idx="58">
                  <c:v>230</c:v>
                </c:pt>
                <c:pt idx="59">
                  <c:v>85</c:v>
                </c:pt>
                <c:pt idx="60">
                  <c:v>44</c:v>
                </c:pt>
                <c:pt idx="61">
                  <c:v>52</c:v>
                </c:pt>
                <c:pt idx="62">
                  <c:v>68</c:v>
                </c:pt>
                <c:pt idx="63">
                  <c:v>60</c:v>
                </c:pt>
                <c:pt idx="64">
                  <c:v>37</c:v>
                </c:pt>
                <c:pt idx="65">
                  <c:v>73</c:v>
                </c:pt>
                <c:pt idx="66">
                  <c:v>100</c:v>
                </c:pt>
                <c:pt idx="67">
                  <c:v>56</c:v>
                </c:pt>
                <c:pt idx="68">
                  <c:v>51</c:v>
                </c:pt>
                <c:pt idx="69">
                  <c:v>64</c:v>
                </c:pt>
                <c:pt idx="70">
                  <c:v>53</c:v>
                </c:pt>
                <c:pt idx="71">
                  <c:v>74</c:v>
                </c:pt>
                <c:pt idx="72">
                  <c:v>299</c:v>
                </c:pt>
                <c:pt idx="73">
                  <c:v>99</c:v>
                </c:pt>
                <c:pt idx="74">
                  <c:v>103</c:v>
                </c:pt>
                <c:pt idx="75">
                  <c:v>83</c:v>
                </c:pt>
                <c:pt idx="76">
                  <c:v>128</c:v>
                </c:pt>
                <c:pt idx="77">
                  <c:v>299</c:v>
                </c:pt>
                <c:pt idx="78">
                  <c:v>140</c:v>
                </c:pt>
                <c:pt idx="79">
                  <c:v>58</c:v>
                </c:pt>
                <c:pt idx="80">
                  <c:v>222</c:v>
                </c:pt>
                <c:pt idx="81">
                  <c:v>188</c:v>
                </c:pt>
                <c:pt idx="82">
                  <c:v>122</c:v>
                </c:pt>
                <c:pt idx="83">
                  <c:v>92</c:v>
                </c:pt>
                <c:pt idx="84">
                  <c:v>44</c:v>
                </c:pt>
                <c:pt idx="85">
                  <c:v>54</c:v>
                </c:pt>
                <c:pt idx="86">
                  <c:v>59</c:v>
                </c:pt>
                <c:pt idx="87">
                  <c:v>67</c:v>
                </c:pt>
                <c:pt idx="88">
                  <c:v>67</c:v>
                </c:pt>
                <c:pt idx="89">
                  <c:v>444</c:v>
                </c:pt>
                <c:pt idx="90">
                  <c:v>179</c:v>
                </c:pt>
                <c:pt idx="91">
                  <c:v>269</c:v>
                </c:pt>
                <c:pt idx="92">
                  <c:v>122</c:v>
                </c:pt>
                <c:pt idx="93">
                  <c:v>6092</c:v>
                </c:pt>
                <c:pt idx="94">
                  <c:v>24964</c:v>
                </c:pt>
                <c:pt idx="95">
                  <c:v>39406</c:v>
                </c:pt>
                <c:pt idx="96">
                  <c:v>32323</c:v>
                </c:pt>
                <c:pt idx="97">
                  <c:v>14100</c:v>
                </c:pt>
                <c:pt idx="98">
                  <c:v>3618</c:v>
                </c:pt>
                <c:pt idx="99">
                  <c:v>1520</c:v>
                </c:pt>
                <c:pt idx="100">
                  <c:v>1162</c:v>
                </c:pt>
                <c:pt idx="101">
                  <c:v>1330</c:v>
                </c:pt>
                <c:pt idx="102">
                  <c:v>502</c:v>
                </c:pt>
                <c:pt idx="103">
                  <c:v>385</c:v>
                </c:pt>
                <c:pt idx="104">
                  <c:v>717</c:v>
                </c:pt>
                <c:pt idx="105">
                  <c:v>461</c:v>
                </c:pt>
                <c:pt idx="106">
                  <c:v>1029</c:v>
                </c:pt>
                <c:pt idx="107">
                  <c:v>557</c:v>
                </c:pt>
                <c:pt idx="108">
                  <c:v>375</c:v>
                </c:pt>
                <c:pt idx="109">
                  <c:v>288</c:v>
                </c:pt>
                <c:pt idx="110">
                  <c:v>263</c:v>
                </c:pt>
                <c:pt idx="111">
                  <c:v>330</c:v>
                </c:pt>
                <c:pt idx="112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65E-42C4-86B2-7E4E1C5329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288576"/>
        <c:axId val="358285624"/>
      </c:lineChart>
      <c:dateAx>
        <c:axId val="358288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285624"/>
        <c:crosses val="autoZero"/>
        <c:auto val="1"/>
        <c:lblOffset val="100"/>
        <c:baseTimeUnit val="days"/>
      </c:dateAx>
      <c:valAx>
        <c:axId val="358285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288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1.8693610941008401</c:v>
                </c:pt>
                <c:pt idx="1">
                  <c:v>3.4314948139302301</c:v>
                </c:pt>
                <c:pt idx="2">
                  <c:v>3.2986111111111098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44-4C75-A355-1806E4C00E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8283656"/>
        <c:axId val="358285296"/>
      </c:barChart>
      <c:catAx>
        <c:axId val="358283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285296"/>
        <c:crosses val="autoZero"/>
        <c:auto val="1"/>
        <c:lblAlgn val="ctr"/>
        <c:lblOffset val="100"/>
        <c:noMultiLvlLbl val="0"/>
      </c:catAx>
      <c:valAx>
        <c:axId val="358285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283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94114-3523-4A9B-8E2C-C3E354D463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Quartal (Teil 2)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3333E2-D619-4FC1-9383-44B254D850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421062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00B1D-B1F7-4EEB-A7E5-196D372E8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BE19A7-FB2D-43FD-B71B-C4A69E26DF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45584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FD7EB7-1E8B-4C12-A119-91A5B34B77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10/01/2018 - 01/21/2019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3B96F6-1776-48E1-85CE-B92C17FED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189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DA640-89C1-4AB7-9D11-8E797ECAE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79583F-D8CB-4837-8FAB-1952C8E22D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3245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899750984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545706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324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370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970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544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Armenia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701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412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413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632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Aruba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140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172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11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30ABD3-D879-495E-A9A0-D548731E0A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10/01/2018 - 01/21/2019</a:t>
            </a:r>
          </a:p>
        </p:txBody>
      </p:sp>
    </p:spTree>
    <p:extLst>
      <p:ext uri="{BB962C8B-B14F-4D97-AF65-F5344CB8AC3E}">
        <p14:creationId xmlns:p14="http://schemas.microsoft.com/office/powerpoint/2010/main" val="561434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E2C99-999E-46F6-B8A2-00AB946FA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D917DD-C75D-4E52-A349-FCF4394091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85619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63794797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152743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719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767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304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Bolivia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017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440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185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Bhutan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045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420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540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145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3272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4C45F5-9C04-4286-BABB-825B3BED2C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10/01/2018 - 01/21/2019</a:t>
            </a:r>
          </a:p>
        </p:txBody>
      </p:sp>
    </p:spTree>
    <p:extLst>
      <p:ext uri="{BB962C8B-B14F-4D97-AF65-F5344CB8AC3E}">
        <p14:creationId xmlns:p14="http://schemas.microsoft.com/office/powerpoint/2010/main" val="4289287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3720D-06F9-4B03-ACF2-DCDBDFBE6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ECED3E-64BA-457A-AC82-06873A0DBE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20515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9274323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966047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022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549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100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Curaçao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856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775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301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6B656-BA1D-4BAB-9A4E-D90126DD7F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10/01/2018 - 01/21/2019</a:t>
            </a:r>
          </a:p>
        </p:txBody>
      </p:sp>
    </p:spTree>
    <p:extLst>
      <p:ext uri="{BB962C8B-B14F-4D97-AF65-F5344CB8AC3E}">
        <p14:creationId xmlns:p14="http://schemas.microsoft.com/office/powerpoint/2010/main" val="2956650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6D4F3-E9FA-45D2-8E42-DD472B442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Organic, Viral &amp; Paid Reach over Time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F399FD-63E0-4059-B25F-BB633F5EC1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3420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61967E-101A-4811-AF22-85225A856C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10/01/2018 - 01/21/2019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CDB5B-8AC0-4536-B675-9283A76F9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876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1887C-A9B4-4599-88C9-8B0F03415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E6413D-EA79-4DF4-A551-FD4F8BDA26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0634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B0F239-A7DF-4C16-BA82-B3DFBC0ACC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10/01/2018 - 01/21/2019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13F1D-08EE-48EA-A88B-6942B1AAE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9818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168</Words>
  <Application>Microsoft Office PowerPoint</Application>
  <PresentationFormat>On-screen Show (4:3)</PresentationFormat>
  <Paragraphs>73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Facebook Quartal (Teil 2)</vt:lpstr>
      <vt:lpstr>Facebook Interaction Rate By Post Type | TrendSet</vt:lpstr>
      <vt:lpstr>Facebook Reach By Country Table | TrendSet - 1 of 3</vt:lpstr>
      <vt:lpstr>Facebook Reach By Country Table | TrendSet - 2 of 3</vt:lpstr>
      <vt:lpstr>Facebook Reach By Country Table | TrendSet - 3 of 3</vt:lpstr>
      <vt:lpstr>Facebook Organic, Viral &amp; Paid Reach over Time | TrendSet</vt:lpstr>
      <vt:lpstr>Facebook Engagement Rate By Post Type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Quartal (Teil 2)</dc:title>
  <dc:creator>Frederik Peiniger</dc:creator>
  <cp:lastModifiedBy>Frederik Peiniger</cp:lastModifiedBy>
  <cp:revision>1</cp:revision>
  <dcterms:created xsi:type="dcterms:W3CDTF">2019-01-21T09:37:10Z</dcterms:created>
  <dcterms:modified xsi:type="dcterms:W3CDTF">2019-01-21T09:37:21Z</dcterms:modified>
</cp:coreProperties>
</file>