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3151-51A1-43C9-A065-0634BFEE3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4812A-7DCA-409D-8DBF-D14283BDE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77868"/>
              </p:ext>
            </p:extLst>
          </p:nvPr>
        </p:nvGraphicFramePr>
        <p:xfrm>
          <a:off x="457200" y="1731963"/>
          <a:ext cx="8229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2236472763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273213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7235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773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2829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1703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872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7144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1374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8701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274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383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1897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43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5.5652 %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76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6.5859 %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0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78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97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EDD46-7A06-4D54-8B32-1A176EB5B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38004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</Words>
  <Application>Microsoft Office PowerPoint</Application>
  <PresentationFormat>On-screen Show (4:3)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by Month | TrendSet</dc:title>
  <dc:creator>Frederik Peiniger</dc:creator>
  <cp:lastModifiedBy>Frederik Peiniger</cp:lastModifiedBy>
  <cp:revision>1</cp:revision>
  <dcterms:created xsi:type="dcterms:W3CDTF">2019-01-21T09:29:50Z</dcterms:created>
  <dcterms:modified xsi:type="dcterms:W3CDTF">2019-01-21T09:30:05Z</dcterms:modified>
</cp:coreProperties>
</file>