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561B9-B93F-41E2-AA31-6CB062452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90C92-3FA4-4200-B383-23594F2834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8628739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896038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14525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619936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801054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861572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002135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91461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85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4.9587 %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603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05CC5-F43C-4D5B-BD9A-1A21E89B0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208712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Key Metrics Table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Atesteo</dc:title>
  <dc:creator>Frederik Peiniger</dc:creator>
  <cp:lastModifiedBy>Frederik Peiniger</cp:lastModifiedBy>
  <cp:revision>1</cp:revision>
  <dcterms:created xsi:type="dcterms:W3CDTF">2019-01-14T12:30:05Z</dcterms:created>
  <dcterms:modified xsi:type="dcterms:W3CDTF">2019-01-14T12:30:09Z</dcterms:modified>
</cp:coreProperties>
</file>