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D16ED-4066-4727-B317-210ACB9D9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2E3C6-ECAF-45C8-9468-A7341FB06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093234"/>
              </p:ext>
            </p:extLst>
          </p:nvPr>
        </p:nvGraphicFramePr>
        <p:xfrm>
          <a:off x="457200" y="1731963"/>
          <a:ext cx="8229600" cy="129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14086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308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968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006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654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326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767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1506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325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03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4.9587 %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0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157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5C901-EA7A-45E1-8115-4341BA260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8663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Atesteo</dc:title>
  <dc:creator>Frederik Peiniger</dc:creator>
  <cp:lastModifiedBy>Frederik Peiniger</cp:lastModifiedBy>
  <cp:revision>1</cp:revision>
  <dcterms:created xsi:type="dcterms:W3CDTF">2019-01-14T12:28:52Z</dcterms:created>
  <dcterms:modified xsi:type="dcterms:W3CDTF">2019-01-14T12:28:58Z</dcterms:modified>
</cp:coreProperties>
</file>