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5E09D-E3C8-4313-B646-29496B085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9C4910-EDD7-43D2-8A87-2FB5C1A0E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359147"/>
              </p:ext>
            </p:extLst>
          </p:nvPr>
        </p:nvGraphicFramePr>
        <p:xfrm>
          <a:off x="457200" y="1731963"/>
          <a:ext cx="8229600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06222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871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704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057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584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331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740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338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048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8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47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63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AD53A-4674-454A-9288-459EAD124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413456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Atesteo</dc:title>
  <dc:creator>Frederik Peiniger</dc:creator>
  <cp:lastModifiedBy>Frederik Peiniger</cp:lastModifiedBy>
  <cp:revision>1</cp:revision>
  <dcterms:created xsi:type="dcterms:W3CDTF">2019-01-14T10:59:43Z</dcterms:created>
  <dcterms:modified xsi:type="dcterms:W3CDTF">2019-01-14T10:59:49Z</dcterms:modified>
</cp:coreProperties>
</file>