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2BE9D-6B7D-4725-BD81-37CD2576E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63B6A-6400-4A45-9A6F-03F4FA84B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463371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9234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2146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666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99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781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115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195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98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78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42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FB8D7-3053-4D1F-86B0-9DDEF9831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4295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Table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Atesteo</dc:title>
  <dc:creator>Frederik Peiniger</dc:creator>
  <cp:lastModifiedBy>Frederik Peiniger</cp:lastModifiedBy>
  <cp:revision>1</cp:revision>
  <dcterms:created xsi:type="dcterms:W3CDTF">2019-01-14T10:53:00Z</dcterms:created>
  <dcterms:modified xsi:type="dcterms:W3CDTF">2019-01-14T10:53:05Z</dcterms:modified>
</cp:coreProperties>
</file>