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123</c:v>
                </c:pt>
                <c:pt idx="1">
                  <c:v>123</c:v>
                </c:pt>
                <c:pt idx="2">
                  <c:v>124</c:v>
                </c:pt>
                <c:pt idx="3">
                  <c:v>126</c:v>
                </c:pt>
                <c:pt idx="4">
                  <c:v>128</c:v>
                </c:pt>
                <c:pt idx="5">
                  <c:v>128</c:v>
                </c:pt>
                <c:pt idx="6">
                  <c:v>128</c:v>
                </c:pt>
                <c:pt idx="7">
                  <c:v>128</c:v>
                </c:pt>
                <c:pt idx="8">
                  <c:v>128</c:v>
                </c:pt>
                <c:pt idx="9">
                  <c:v>128</c:v>
                </c:pt>
                <c:pt idx="10">
                  <c:v>128</c:v>
                </c:pt>
                <c:pt idx="11">
                  <c:v>128</c:v>
                </c:pt>
                <c:pt idx="12">
                  <c:v>128</c:v>
                </c:pt>
                <c:pt idx="13">
                  <c:v>128</c:v>
                </c:pt>
                <c:pt idx="14">
                  <c:v>129</c:v>
                </c:pt>
                <c:pt idx="15">
                  <c:v>129</c:v>
                </c:pt>
                <c:pt idx="16">
                  <c:v>129</c:v>
                </c:pt>
                <c:pt idx="17">
                  <c:v>131</c:v>
                </c:pt>
                <c:pt idx="18">
                  <c:v>131</c:v>
                </c:pt>
                <c:pt idx="19">
                  <c:v>131</c:v>
                </c:pt>
                <c:pt idx="20">
                  <c:v>131</c:v>
                </c:pt>
                <c:pt idx="21">
                  <c:v>131</c:v>
                </c:pt>
                <c:pt idx="22">
                  <c:v>131</c:v>
                </c:pt>
                <c:pt idx="23">
                  <c:v>131</c:v>
                </c:pt>
                <c:pt idx="24">
                  <c:v>132</c:v>
                </c:pt>
                <c:pt idx="25">
                  <c:v>133</c:v>
                </c:pt>
                <c:pt idx="26">
                  <c:v>134</c:v>
                </c:pt>
                <c:pt idx="27">
                  <c:v>134</c:v>
                </c:pt>
                <c:pt idx="28">
                  <c:v>134</c:v>
                </c:pt>
                <c:pt idx="29">
                  <c:v>134</c:v>
                </c:pt>
                <c:pt idx="30">
                  <c:v>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E6-436B-B042-C83C959B4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02704"/>
        <c:axId val="338799752"/>
      </c:lineChart>
      <c:dateAx>
        <c:axId val="338802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99752"/>
        <c:crosses val="autoZero"/>
        <c:auto val="1"/>
        <c:lblOffset val="100"/>
        <c:baseTimeUnit val="days"/>
      </c:dateAx>
      <c:valAx>
        <c:axId val="33879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0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4.6511627906976702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3.4351145038167901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74-4E19-87E4-D585FB056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941976"/>
        <c:axId val="337009560"/>
      </c:lineChart>
      <c:dateAx>
        <c:axId val="33794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09560"/>
        <c:crosses val="autoZero"/>
        <c:auto val="1"/>
        <c:lblOffset val="100"/>
        <c:baseTimeUnit val="days"/>
      </c:dateAx>
      <c:valAx>
        <c:axId val="33700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4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6834F-7A22-461B-B001-7D6F59B610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A7AE1-D544-4857-9F58-593CAB4597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47752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A3CB3-5B00-4291-967B-F379F471D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54A6C-E0C5-4923-A21D-6E521A1709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898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87831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931230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948117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552447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317056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77584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82512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5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091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5ADC4-2751-41E7-AAF6-E0D52B81D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28280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5C316-8BDE-4B52-A6F3-777C03A16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DFFD02-FE15-4DF0-BB97-04790DBBB4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4318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F2138-F592-4224-9836-0595ED1E6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6BCEF-15E5-4C68-8941-272C0FB5A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95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BAFB-A8E5-47A0-BB84-9C7A714FF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1007AC-A989-4FF0-9248-34A224B1F9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0831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101CF-135B-42AF-970D-A05C1B801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A7B13-41C0-43DF-9385-B103FB26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84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</Words>
  <Application>Microsoft Office PowerPoint</Application>
  <PresentationFormat>On-screen 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LinkedIn</vt:lpstr>
      <vt:lpstr>LinkedIn Key Metrics Table | Atesteo</vt:lpstr>
      <vt:lpstr>LinkedIn Followers Total | Atesteo</vt:lpstr>
      <vt:lpstr>LinkedIn Interaction Rate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Peiniger</dc:creator>
  <cp:lastModifiedBy>Frederik Peiniger</cp:lastModifiedBy>
  <cp:revision>1</cp:revision>
  <dcterms:created xsi:type="dcterms:W3CDTF">2019-01-14T10:29:51Z</dcterms:created>
  <dcterms:modified xsi:type="dcterms:W3CDTF">2019-01-14T10:29:57Z</dcterms:modified>
</cp:coreProperties>
</file>