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10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7F-4DB0-BA10-6CE35BFDD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65744"/>
        <c:axId val="343035160"/>
      </c:lineChart>
      <c:dateAx>
        <c:axId val="34456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35160"/>
        <c:crosses val="autoZero"/>
        <c:auto val="1"/>
        <c:lblOffset val="100"/>
        <c:baseTimeUnit val="days"/>
      </c:dateAx>
      <c:valAx>
        <c:axId val="34303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6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  <c:pt idx="7">
                  <c:v>6</c:v>
                </c:pt>
                <c:pt idx="8">
                  <c:v>2</c:v>
                </c:pt>
                <c:pt idx="9">
                  <c:v>8</c:v>
                </c:pt>
                <c:pt idx="10">
                  <c:v>5</c:v>
                </c:pt>
                <c:pt idx="11">
                  <c:v>1</c:v>
                </c:pt>
                <c:pt idx="12">
                  <c:v>6</c:v>
                </c:pt>
                <c:pt idx="13">
                  <c:v>4</c:v>
                </c:pt>
                <c:pt idx="14">
                  <c:v>0</c:v>
                </c:pt>
                <c:pt idx="15">
                  <c:v>3</c:v>
                </c:pt>
                <c:pt idx="16">
                  <c:v>4</c:v>
                </c:pt>
                <c:pt idx="17">
                  <c:v>1</c:v>
                </c:pt>
                <c:pt idx="18">
                  <c:v>0</c:v>
                </c:pt>
                <c:pt idx="19">
                  <c:v>6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6</c:v>
                </c:pt>
                <c:pt idx="28">
                  <c:v>5</c:v>
                </c:pt>
                <c:pt idx="29">
                  <c:v>0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DB-4101-A1DF-D4383E560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96720"/>
        <c:axId val="293296392"/>
      </c:lineChart>
      <c:dateAx>
        <c:axId val="29329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96392"/>
        <c:crosses val="autoZero"/>
        <c:auto val="1"/>
        <c:lblOffset val="100"/>
        <c:baseTimeUnit val="days"/>
      </c:dateAx>
      <c:valAx>
        <c:axId val="29329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D696E-8F0C-4348-B154-14AC81051C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B986A-914E-45E9-81D4-ABB00B515D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859110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FD5C3-4250-4CEA-8229-8DA95948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235BB-C8A3-40BC-BB3E-963BEC1A8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6507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90679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7192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249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5438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038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132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6645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14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92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415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615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00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57.981750939736 %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18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E1283-DC06-458F-96EF-B74CF5F15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7383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22BB0-5565-412C-939B-89025B7F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4CE3E5-1E50-4FDC-833B-7A7B227AE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968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B895B-BA8C-4521-B75B-6D614DBDE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1E2AE-A0B1-4A61-935C-A952F8FB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1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CB546-608B-4BB7-856C-E673B4C39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5FE298-258F-435E-B13C-3DABCF0515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007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43A56-0372-40A7-9565-DF9F75145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E5E2B5-7449-424A-9512-3190749FA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9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Atesteo</vt:lpstr>
      <vt:lpstr>Youtube Subscribers | Atesteo</vt:lpstr>
      <vt:lpstr>Youtube Private Video Views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2019-01-14T10:29:14Z</dcterms:created>
  <dcterms:modified xsi:type="dcterms:W3CDTF">2019-01-14T10:29:20Z</dcterms:modified>
</cp:coreProperties>
</file>