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ATESTEO 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43435</c:v>
                </c:pt>
                <c:pt idx="1">
                  <c:v>43436</c:v>
                </c:pt>
                <c:pt idx="2">
                  <c:v>43437</c:v>
                </c:pt>
                <c:pt idx="3">
                  <c:v>43438</c:v>
                </c:pt>
                <c:pt idx="4">
                  <c:v>43439</c:v>
                </c:pt>
                <c:pt idx="5">
                  <c:v>43440</c:v>
                </c:pt>
                <c:pt idx="6">
                  <c:v>43441</c:v>
                </c:pt>
                <c:pt idx="7">
                  <c:v>43442</c:v>
                </c:pt>
                <c:pt idx="8">
                  <c:v>43443</c:v>
                </c:pt>
                <c:pt idx="9">
                  <c:v>43444</c:v>
                </c:pt>
                <c:pt idx="10">
                  <c:v>43445</c:v>
                </c:pt>
                <c:pt idx="11">
                  <c:v>43446</c:v>
                </c:pt>
                <c:pt idx="12">
                  <c:v>43447</c:v>
                </c:pt>
                <c:pt idx="13">
                  <c:v>43448</c:v>
                </c:pt>
                <c:pt idx="14">
                  <c:v>43449</c:v>
                </c:pt>
                <c:pt idx="15">
                  <c:v>43450</c:v>
                </c:pt>
                <c:pt idx="16">
                  <c:v>43451</c:v>
                </c:pt>
                <c:pt idx="17">
                  <c:v>43452</c:v>
                </c:pt>
                <c:pt idx="18">
                  <c:v>43453</c:v>
                </c:pt>
                <c:pt idx="19">
                  <c:v>43454</c:v>
                </c:pt>
                <c:pt idx="20">
                  <c:v>43455</c:v>
                </c:pt>
                <c:pt idx="21">
                  <c:v>43456</c:v>
                </c:pt>
                <c:pt idx="22">
                  <c:v>43457</c:v>
                </c:pt>
                <c:pt idx="23">
                  <c:v>43458</c:v>
                </c:pt>
                <c:pt idx="24">
                  <c:v>43459</c:v>
                </c:pt>
                <c:pt idx="25">
                  <c:v>43460</c:v>
                </c:pt>
                <c:pt idx="26">
                  <c:v>43461</c:v>
                </c:pt>
                <c:pt idx="27">
                  <c:v>43462</c:v>
                </c:pt>
                <c:pt idx="28">
                  <c:v>43463</c:v>
                </c:pt>
                <c:pt idx="29">
                  <c:v>43464</c:v>
                </c:pt>
                <c:pt idx="30">
                  <c:v>43465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4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4.6511627906976702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3.4351145038167901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7C1-483C-AE71-3CC314B35B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2035416"/>
        <c:axId val="352035744"/>
      </c:lineChart>
      <c:dateAx>
        <c:axId val="3520354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035744"/>
        <c:crosses val="autoZero"/>
        <c:auto val="1"/>
        <c:lblOffset val="100"/>
        <c:baseTimeUnit val="days"/>
      </c:dateAx>
      <c:valAx>
        <c:axId val="352035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035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CDE9AD-FD27-4B1F-B0C3-BAF079FA49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Interaction Rate | Atesteo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0464D68-7575-46DF-B2E2-B9D2EC4EB28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679426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FEB644-FF97-48C0-9ABB-8D4238EECB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CB249B-4EF7-4509-9B7A-BFF6D2FAD5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208044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LinkedIn Interaction Rate | Atesteo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Interaction Rate | Atesteo</dc:title>
  <dc:creator>Frederik Peiniger</dc:creator>
  <cp:lastModifiedBy>Frederik Peiniger</cp:lastModifiedBy>
  <cp:revision>1</cp:revision>
  <dcterms:created xsi:type="dcterms:W3CDTF">2019-01-14T10:26:36Z</dcterms:created>
  <dcterms:modified xsi:type="dcterms:W3CDTF">2019-01-14T10:26:46Z</dcterms:modified>
</cp:coreProperties>
</file>