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16AF7-A679-4C7C-B7A3-6D2A1B187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64A64-9596-4342-B6F6-D32039AEA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047025"/>
              </p:ext>
            </p:extLst>
          </p:nvPr>
        </p:nvGraphicFramePr>
        <p:xfrm>
          <a:off x="457200" y="1731963"/>
          <a:ext cx="8229600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4301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25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947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917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364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764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878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726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422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6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9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29.0653 %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01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90F63-D5F2-4D3B-B98C-041E41C9E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842479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BUSS</dc:title>
  <dc:creator>Frederik Peiniger</dc:creator>
  <cp:lastModifiedBy>Frederik Peiniger</cp:lastModifiedBy>
  <cp:revision>1</cp:revision>
  <dcterms:created xsi:type="dcterms:W3CDTF">2019-01-10T09:20:20Z</dcterms:created>
  <dcterms:modified xsi:type="dcterms:W3CDTF">2019-01-10T09:20:28Z</dcterms:modified>
</cp:coreProperties>
</file>