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0">
                  <c:v>1563</c:v>
                </c:pt>
                <c:pt idx="11">
                  <c:v>1576</c:v>
                </c:pt>
                <c:pt idx="12">
                  <c:v>1593</c:v>
                </c:pt>
                <c:pt idx="13">
                  <c:v>1606</c:v>
                </c:pt>
                <c:pt idx="14">
                  <c:v>1606</c:v>
                </c:pt>
                <c:pt idx="15">
                  <c:v>1619</c:v>
                </c:pt>
                <c:pt idx="16">
                  <c:v>1628</c:v>
                </c:pt>
                <c:pt idx="17">
                  <c:v>1634</c:v>
                </c:pt>
                <c:pt idx="18">
                  <c:v>1641</c:v>
                </c:pt>
                <c:pt idx="19">
                  <c:v>1656</c:v>
                </c:pt>
                <c:pt idx="20">
                  <c:v>1683</c:v>
                </c:pt>
                <c:pt idx="21">
                  <c:v>1688</c:v>
                </c:pt>
                <c:pt idx="22">
                  <c:v>1711</c:v>
                </c:pt>
                <c:pt idx="23">
                  <c:v>1717</c:v>
                </c:pt>
                <c:pt idx="24">
                  <c:v>1721</c:v>
                </c:pt>
                <c:pt idx="25">
                  <c:v>1725</c:v>
                </c:pt>
                <c:pt idx="26">
                  <c:v>1727</c:v>
                </c:pt>
                <c:pt idx="27">
                  <c:v>1731</c:v>
                </c:pt>
                <c:pt idx="28">
                  <c:v>1732</c:v>
                </c:pt>
                <c:pt idx="29">
                  <c:v>1736</c:v>
                </c:pt>
                <c:pt idx="30">
                  <c:v>1736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B6-4DB0-B600-2A23DFE3A6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86344"/>
        <c:axId val="289988312"/>
      </c:lineChart>
      <c:dateAx>
        <c:axId val="289986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88312"/>
        <c:crosses val="autoZero"/>
        <c:auto val="1"/>
        <c:lblOffset val="100"/>
        <c:baseTimeUnit val="days"/>
      </c:dateAx>
      <c:valAx>
        <c:axId val="289988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8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3927</c:v>
                </c:pt>
                <c:pt idx="1">
                  <c:v>4896</c:v>
                </c:pt>
                <c:pt idx="2">
                  <c:v>5358</c:v>
                </c:pt>
                <c:pt idx="3">
                  <c:v>4313</c:v>
                </c:pt>
                <c:pt idx="4">
                  <c:v>3779</c:v>
                </c:pt>
                <c:pt idx="5">
                  <c:v>3092</c:v>
                </c:pt>
                <c:pt idx="6">
                  <c:v>3236</c:v>
                </c:pt>
                <c:pt idx="7">
                  <c:v>3882</c:v>
                </c:pt>
                <c:pt idx="8">
                  <c:v>4088</c:v>
                </c:pt>
                <c:pt idx="9">
                  <c:v>3436</c:v>
                </c:pt>
                <c:pt idx="10">
                  <c:v>4974</c:v>
                </c:pt>
                <c:pt idx="11">
                  <c:v>5403</c:v>
                </c:pt>
                <c:pt idx="12">
                  <c:v>5300</c:v>
                </c:pt>
                <c:pt idx="13">
                  <c:v>4720</c:v>
                </c:pt>
                <c:pt idx="14">
                  <c:v>4457</c:v>
                </c:pt>
                <c:pt idx="15">
                  <c:v>3124</c:v>
                </c:pt>
                <c:pt idx="16">
                  <c:v>1604</c:v>
                </c:pt>
                <c:pt idx="17">
                  <c:v>3456</c:v>
                </c:pt>
                <c:pt idx="18">
                  <c:v>5210</c:v>
                </c:pt>
                <c:pt idx="19">
                  <c:v>9238</c:v>
                </c:pt>
                <c:pt idx="20">
                  <c:v>4143</c:v>
                </c:pt>
                <c:pt idx="21">
                  <c:v>2462</c:v>
                </c:pt>
                <c:pt idx="22">
                  <c:v>1753</c:v>
                </c:pt>
                <c:pt idx="23">
                  <c:v>1032</c:v>
                </c:pt>
                <c:pt idx="24">
                  <c:v>609</c:v>
                </c:pt>
                <c:pt idx="25">
                  <c:v>502</c:v>
                </c:pt>
                <c:pt idx="26">
                  <c:v>472</c:v>
                </c:pt>
                <c:pt idx="27">
                  <c:v>387</c:v>
                </c:pt>
                <c:pt idx="28">
                  <c:v>356</c:v>
                </c:pt>
                <c:pt idx="29">
                  <c:v>426</c:v>
                </c:pt>
                <c:pt idx="30">
                  <c:v>322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1D-4A5D-84B0-530EF623A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871192"/>
        <c:axId val="353870208"/>
      </c:lineChart>
      <c:dateAx>
        <c:axId val="353871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70208"/>
        <c:crosses val="autoZero"/>
        <c:auto val="1"/>
        <c:lblOffset val="100"/>
        <c:baseTimeUnit val="days"/>
      </c:dateAx>
      <c:valAx>
        <c:axId val="35387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71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DFED7-C8F7-4A1E-91DA-EAC204C230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7F7AF-63D4-4178-A998-E30D9C0873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916030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5C298-0D88-4DDF-BA4B-5F107C355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60CA7C-17A6-456E-9AFF-26AC4951FE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5121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707689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8522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6893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4603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9280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9110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9088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5529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0927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0535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1028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0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59.997039593634 %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864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D85E4-2239-4382-91CE-CDEC81F48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00766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9F6EB-5C4C-4A34-ACF6-5A8B9DCA6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7CBB27-7DC5-4429-A95E-98F5C7E37C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9767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0C4C3-DB8A-42F5-A001-75F7BFE623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61B28-46F6-422F-92D8-3A9430894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235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ED6DC-0D58-44F5-8431-3E184C574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8AFC6C-7E52-485A-94D2-2CA87164D8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8890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23171-E3EA-44F0-97FC-ACE795EBD4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5A257-9086-46C9-8D14-B40001D47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9275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</Words>
  <Application>Microsoft Office PowerPoint</Application>
  <PresentationFormat>On-screen Show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</vt:lpstr>
      <vt:lpstr>Youtube Private Key Metrics Table | BUSS</vt:lpstr>
      <vt:lpstr>Youtube Subscribers | BUSS</vt:lpstr>
      <vt:lpstr>Youtube Private Video Views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Frederik Peiniger</dc:creator>
  <cp:lastModifiedBy>Frederik Peiniger</cp:lastModifiedBy>
  <cp:revision>1</cp:revision>
  <dcterms:created xsi:type="dcterms:W3CDTF">2019-01-10T08:57:29Z</dcterms:created>
  <dcterms:modified xsi:type="dcterms:W3CDTF">2019-01-10T08:57:35Z</dcterms:modified>
</cp:coreProperties>
</file>