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91</c:v>
                </c:pt>
                <c:pt idx="1">
                  <c:v>91</c:v>
                </c:pt>
                <c:pt idx="2">
                  <c:v>91</c:v>
                </c:pt>
                <c:pt idx="3">
                  <c:v>91</c:v>
                </c:pt>
                <c:pt idx="4">
                  <c:v>91</c:v>
                </c:pt>
                <c:pt idx="5">
                  <c:v>91</c:v>
                </c:pt>
                <c:pt idx="6">
                  <c:v>91</c:v>
                </c:pt>
                <c:pt idx="7">
                  <c:v>91</c:v>
                </c:pt>
                <c:pt idx="8">
                  <c:v>91</c:v>
                </c:pt>
                <c:pt idx="9">
                  <c:v>91</c:v>
                </c:pt>
                <c:pt idx="10">
                  <c:v>91</c:v>
                </c:pt>
                <c:pt idx="11">
                  <c:v>91</c:v>
                </c:pt>
                <c:pt idx="12">
                  <c:v>91</c:v>
                </c:pt>
                <c:pt idx="13">
                  <c:v>91</c:v>
                </c:pt>
                <c:pt idx="14">
                  <c:v>91</c:v>
                </c:pt>
                <c:pt idx="15">
                  <c:v>91</c:v>
                </c:pt>
                <c:pt idx="16">
                  <c:v>91</c:v>
                </c:pt>
                <c:pt idx="17">
                  <c:v>91</c:v>
                </c:pt>
                <c:pt idx="18">
                  <c:v>91</c:v>
                </c:pt>
                <c:pt idx="19">
                  <c:v>91</c:v>
                </c:pt>
                <c:pt idx="20">
                  <c:v>91</c:v>
                </c:pt>
                <c:pt idx="21">
                  <c:v>91</c:v>
                </c:pt>
                <c:pt idx="22">
                  <c:v>91</c:v>
                </c:pt>
                <c:pt idx="23">
                  <c:v>91</c:v>
                </c:pt>
                <c:pt idx="24">
                  <c:v>91</c:v>
                </c:pt>
                <c:pt idx="25">
                  <c:v>91</c:v>
                </c:pt>
                <c:pt idx="26">
                  <c:v>91</c:v>
                </c:pt>
                <c:pt idx="27">
                  <c:v>91</c:v>
                </c:pt>
                <c:pt idx="28">
                  <c:v>91</c:v>
                </c:pt>
                <c:pt idx="29">
                  <c:v>91</c:v>
                </c:pt>
                <c:pt idx="30">
                  <c:v>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3D-418D-B0FD-75EAF33B27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831320"/>
        <c:axId val="361828696"/>
      </c:lineChart>
      <c:dateAx>
        <c:axId val="361831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828696"/>
        <c:crosses val="autoZero"/>
        <c:auto val="1"/>
        <c:lblOffset val="100"/>
        <c:baseTimeUnit val="days"/>
      </c:dateAx>
      <c:valAx>
        <c:axId val="36182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83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13</c:v>
                </c:pt>
                <c:pt idx="7">
                  <c:v>4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65</c:v>
                </c:pt>
                <c:pt idx="12">
                  <c:v>32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18</c:v>
                </c:pt>
                <c:pt idx="18">
                  <c:v>4</c:v>
                </c:pt>
                <c:pt idx="19">
                  <c:v>0</c:v>
                </c:pt>
                <c:pt idx="20">
                  <c:v>13</c:v>
                </c:pt>
                <c:pt idx="21">
                  <c:v>2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FA-46A3-A0B6-4C8DF1F612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Buss AG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FA-46A3-A0B6-4C8DF1F612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Buss AG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52</c:v>
                </c:pt>
                <c:pt idx="12">
                  <c:v>27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FA-46A3-A0B6-4C8DF1F612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872504"/>
        <c:axId val="353869552"/>
      </c:lineChart>
      <c:dateAx>
        <c:axId val="353872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69552"/>
        <c:crosses val="autoZero"/>
        <c:auto val="1"/>
        <c:lblOffset val="100"/>
        <c:baseTimeUnit val="days"/>
      </c:dateAx>
      <c:valAx>
        <c:axId val="35386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7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11.228070175438599</c:v>
                </c:pt>
                <c:pt idx="1">
                  <c:v>25.048875855327498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54-4DFD-9E32-33CFC1F1B5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871192"/>
        <c:axId val="353871520"/>
      </c:barChart>
      <c:catAx>
        <c:axId val="353871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71520"/>
        <c:crosses val="autoZero"/>
        <c:auto val="1"/>
        <c:lblAlgn val="ctr"/>
        <c:lblOffset val="100"/>
        <c:noMultiLvlLbl val="0"/>
      </c:catAx>
      <c:valAx>
        <c:axId val="35387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71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20C45-94CC-4B54-8A94-869AFBEEB4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DC55E1-54CC-4363-98E0-AF712C51A8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568256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5158C-2383-4C28-97DE-B7D01272F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FE6259-EF1E-4298-BE9A-2CEEDB67FA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6894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532128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39886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40309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216314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00821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65777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13276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488460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624668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95776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477746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40715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91851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595759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355665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33400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2015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367741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04508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718491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815437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502455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0073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497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4.1209 %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020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8ECDC-8C67-4F56-AACE-F95856C669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219260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FDBBF-A118-4F58-9504-287B17DB8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475BC1-60C9-46CE-909D-068BD0050E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5456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F7F25-DFF6-4528-B290-57325D0D07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E20EC-2F33-44F7-B452-77C81DA1E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713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C969D-27D7-44D8-893D-715CDB4B8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Type Distribution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AF856A-D526-4310-A476-5C5B5FC7D8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3158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DCE3EE-6EFC-4242-9348-17E7CD0ED8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6029C-9E5D-4E74-8242-CCAB85D20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624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7F922-0466-45CC-9401-B1FA75D92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F7EB46-8BC0-4DDF-A7C1-C0F48BE68D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47487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E936AD-BD36-4B97-BE65-94387D9D64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DFD62-1798-4342-B2DB-B1EB100A6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7522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107</Words>
  <Application>Microsoft Office PowerPoint</Application>
  <PresentationFormat>On-screen Show (4:3)</PresentationFormat>
  <Paragraphs>59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</vt:lpstr>
      <vt:lpstr>Facebook Key Metrics Table | BUSS</vt:lpstr>
      <vt:lpstr>Facebook Fans Total | BUSS</vt:lpstr>
      <vt:lpstr>Facebook Reach Type Distribution | BUSS</vt:lpstr>
      <vt:lpstr>Facebook Engagement Rate By Post Type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Frederik Peiniger</dc:creator>
  <cp:lastModifiedBy>Frederik Peiniger</cp:lastModifiedBy>
  <cp:revision>1</cp:revision>
  <dcterms:created xsi:type="dcterms:W3CDTF">2019-01-10T08:56:30Z</dcterms:created>
  <dcterms:modified xsi:type="dcterms:W3CDTF">2019-01-10T08:56:37Z</dcterms:modified>
</cp:coreProperties>
</file>