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712</c:v>
                </c:pt>
                <c:pt idx="1">
                  <c:v>713</c:v>
                </c:pt>
                <c:pt idx="2">
                  <c:v>713</c:v>
                </c:pt>
                <c:pt idx="3">
                  <c:v>714</c:v>
                </c:pt>
                <c:pt idx="4">
                  <c:v>714</c:v>
                </c:pt>
                <c:pt idx="5">
                  <c:v>714</c:v>
                </c:pt>
                <c:pt idx="6">
                  <c:v>714</c:v>
                </c:pt>
                <c:pt idx="7">
                  <c:v>714</c:v>
                </c:pt>
                <c:pt idx="8">
                  <c:v>714</c:v>
                </c:pt>
                <c:pt idx="9">
                  <c:v>715</c:v>
                </c:pt>
                <c:pt idx="10">
                  <c:v>716</c:v>
                </c:pt>
                <c:pt idx="11">
                  <c:v>719</c:v>
                </c:pt>
                <c:pt idx="12">
                  <c:v>726</c:v>
                </c:pt>
                <c:pt idx="13">
                  <c:v>727</c:v>
                </c:pt>
                <c:pt idx="14">
                  <c:v>727</c:v>
                </c:pt>
                <c:pt idx="15">
                  <c:v>729</c:v>
                </c:pt>
                <c:pt idx="16">
                  <c:v>729</c:v>
                </c:pt>
                <c:pt idx="17">
                  <c:v>730</c:v>
                </c:pt>
                <c:pt idx="18">
                  <c:v>730</c:v>
                </c:pt>
                <c:pt idx="19">
                  <c:v>731</c:v>
                </c:pt>
                <c:pt idx="20">
                  <c:v>731</c:v>
                </c:pt>
                <c:pt idx="21">
                  <c:v>732</c:v>
                </c:pt>
                <c:pt idx="22">
                  <c:v>732</c:v>
                </c:pt>
                <c:pt idx="23">
                  <c:v>732</c:v>
                </c:pt>
                <c:pt idx="24">
                  <c:v>732</c:v>
                </c:pt>
                <c:pt idx="25">
                  <c:v>733</c:v>
                </c:pt>
                <c:pt idx="26">
                  <c:v>733</c:v>
                </c:pt>
                <c:pt idx="27">
                  <c:v>734</c:v>
                </c:pt>
                <c:pt idx="28">
                  <c:v>735</c:v>
                </c:pt>
                <c:pt idx="29">
                  <c:v>736</c:v>
                </c:pt>
                <c:pt idx="30">
                  <c:v>736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6D-4320-A11A-F93072DA7F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372344"/>
        <c:axId val="354375952"/>
      </c:lineChart>
      <c:dateAx>
        <c:axId val="354372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375952"/>
        <c:crosses val="autoZero"/>
        <c:auto val="1"/>
        <c:lblOffset val="100"/>
        <c:baseTimeUnit val="days"/>
      </c:dateAx>
      <c:valAx>
        <c:axId val="354375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372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3.9215686274509798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2.7359781121751001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27-4AB4-AC84-20EBB8B674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390504"/>
        <c:axId val="356388864"/>
      </c:lineChart>
      <c:dateAx>
        <c:axId val="356390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88864"/>
        <c:crosses val="autoZero"/>
        <c:auto val="1"/>
        <c:lblOffset val="100"/>
        <c:baseTimeUnit val="days"/>
      </c:dateAx>
      <c:valAx>
        <c:axId val="356388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90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6E42A-5754-42B6-A5AE-674F9D5562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LinkedIn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7B5E1D-DDAA-4498-99E9-34A67C128F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933994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0012C-4E80-4FE6-910B-FEEA1F3F6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59EE8E-B285-4910-896B-D278A7EB32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92575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26465450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399974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0129469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1242552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5392805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4715182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95147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59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3.3149 %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118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42D9FA-08A9-47B2-8F98-CE43C0608E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579332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FB6CD-856D-438B-96CC-CA9199F2C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51B851-6BAB-430E-B332-E155A2FE73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78415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EAD687-56C7-46D8-AC34-A2EA38D5BE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0314D2-5C61-4CE6-88E7-E29144178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782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751E8-54EB-47AF-B13F-35E731E0E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1C94B9-573F-45D4-B212-E257F1C162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8532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C23E62-07BD-4A95-8263-19F1760C6D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1D564E-D381-4ADA-87DA-AA40747A2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1554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51</Words>
  <Application>Microsoft Office PowerPoint</Application>
  <PresentationFormat>On-screen Show (4:3)</PresentationFormat>
  <Paragraphs>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LinkedIn</vt:lpstr>
      <vt:lpstr>LinkedIn Key Metrics Table | BUSS</vt:lpstr>
      <vt:lpstr>LinkedIn Followers Total | BUSS</vt:lpstr>
      <vt:lpstr>LinkedIn Interaction Rate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</dc:title>
  <dc:creator>Frederik Peiniger</dc:creator>
  <cp:lastModifiedBy>Frederik Peiniger</cp:lastModifiedBy>
  <cp:revision>1</cp:revision>
  <dcterms:created xsi:type="dcterms:W3CDTF">2019-01-10T08:55:59Z</dcterms:created>
  <dcterms:modified xsi:type="dcterms:W3CDTF">2019-01-10T08:56:05Z</dcterms:modified>
</cp:coreProperties>
</file>