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342">
                  <c:v>1540</c:v>
                </c:pt>
                <c:pt idx="343">
                  <c:v>1553</c:v>
                </c:pt>
                <c:pt idx="344">
                  <c:v>1563</c:v>
                </c:pt>
                <c:pt idx="345">
                  <c:v>1576</c:v>
                </c:pt>
                <c:pt idx="346">
                  <c:v>1593</c:v>
                </c:pt>
                <c:pt idx="347">
                  <c:v>1606</c:v>
                </c:pt>
                <c:pt idx="348">
                  <c:v>1606</c:v>
                </c:pt>
                <c:pt idx="349">
                  <c:v>1619</c:v>
                </c:pt>
                <c:pt idx="350">
                  <c:v>1628</c:v>
                </c:pt>
                <c:pt idx="351">
                  <c:v>1634</c:v>
                </c:pt>
                <c:pt idx="352">
                  <c:v>1641</c:v>
                </c:pt>
                <c:pt idx="353">
                  <c:v>1656</c:v>
                </c:pt>
                <c:pt idx="354">
                  <c:v>1683</c:v>
                </c:pt>
                <c:pt idx="355">
                  <c:v>1688</c:v>
                </c:pt>
                <c:pt idx="356">
                  <c:v>1711</c:v>
                </c:pt>
                <c:pt idx="357">
                  <c:v>1717</c:v>
                </c:pt>
                <c:pt idx="358">
                  <c:v>1721</c:v>
                </c:pt>
                <c:pt idx="359">
                  <c:v>1725</c:v>
                </c:pt>
                <c:pt idx="360">
                  <c:v>1727</c:v>
                </c:pt>
                <c:pt idx="361">
                  <c:v>1731</c:v>
                </c:pt>
                <c:pt idx="362">
                  <c:v>1732</c:v>
                </c:pt>
                <c:pt idx="363">
                  <c:v>1736</c:v>
                </c:pt>
                <c:pt idx="364">
                  <c:v>1736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28-474B-9D3A-01844272A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82408"/>
        <c:axId val="340583720"/>
      </c:lineChart>
      <c:dateAx>
        <c:axId val="34058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83720"/>
        <c:crosses val="autoZero"/>
        <c:auto val="1"/>
        <c:lblOffset val="100"/>
        <c:baseTimeUnit val="days"/>
      </c:dateAx>
      <c:valAx>
        <c:axId val="34058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8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608</c:v>
                </c:pt>
                <c:pt idx="1">
                  <c:v>633</c:v>
                </c:pt>
                <c:pt idx="2">
                  <c:v>792</c:v>
                </c:pt>
                <c:pt idx="3">
                  <c:v>588</c:v>
                </c:pt>
                <c:pt idx="4">
                  <c:v>649</c:v>
                </c:pt>
                <c:pt idx="5">
                  <c:v>552</c:v>
                </c:pt>
                <c:pt idx="6">
                  <c:v>569</c:v>
                </c:pt>
                <c:pt idx="7">
                  <c:v>646</c:v>
                </c:pt>
                <c:pt idx="8">
                  <c:v>729</c:v>
                </c:pt>
                <c:pt idx="9">
                  <c:v>650</c:v>
                </c:pt>
                <c:pt idx="10">
                  <c:v>607</c:v>
                </c:pt>
                <c:pt idx="11">
                  <c:v>605</c:v>
                </c:pt>
                <c:pt idx="12">
                  <c:v>569</c:v>
                </c:pt>
                <c:pt idx="13">
                  <c:v>661</c:v>
                </c:pt>
                <c:pt idx="14">
                  <c:v>772</c:v>
                </c:pt>
                <c:pt idx="15">
                  <c:v>616</c:v>
                </c:pt>
                <c:pt idx="16">
                  <c:v>746</c:v>
                </c:pt>
                <c:pt idx="17">
                  <c:v>827</c:v>
                </c:pt>
                <c:pt idx="18">
                  <c:v>731</c:v>
                </c:pt>
                <c:pt idx="19">
                  <c:v>603</c:v>
                </c:pt>
                <c:pt idx="20">
                  <c:v>550</c:v>
                </c:pt>
                <c:pt idx="21">
                  <c:v>477</c:v>
                </c:pt>
                <c:pt idx="22">
                  <c:v>559</c:v>
                </c:pt>
                <c:pt idx="23">
                  <c:v>607</c:v>
                </c:pt>
                <c:pt idx="24">
                  <c:v>635</c:v>
                </c:pt>
                <c:pt idx="25">
                  <c:v>622</c:v>
                </c:pt>
                <c:pt idx="26">
                  <c:v>736</c:v>
                </c:pt>
                <c:pt idx="27">
                  <c:v>949</c:v>
                </c:pt>
                <c:pt idx="28">
                  <c:v>1206</c:v>
                </c:pt>
                <c:pt idx="29">
                  <c:v>1069</c:v>
                </c:pt>
                <c:pt idx="30">
                  <c:v>1082</c:v>
                </c:pt>
                <c:pt idx="31">
                  <c:v>1065</c:v>
                </c:pt>
                <c:pt idx="32">
                  <c:v>1031</c:v>
                </c:pt>
                <c:pt idx="33">
                  <c:v>271</c:v>
                </c:pt>
                <c:pt idx="34">
                  <c:v>52</c:v>
                </c:pt>
                <c:pt idx="35">
                  <c:v>44</c:v>
                </c:pt>
                <c:pt idx="36">
                  <c:v>48</c:v>
                </c:pt>
                <c:pt idx="37">
                  <c:v>48</c:v>
                </c:pt>
                <c:pt idx="38">
                  <c:v>61</c:v>
                </c:pt>
                <c:pt idx="39">
                  <c:v>37</c:v>
                </c:pt>
                <c:pt idx="40">
                  <c:v>27</c:v>
                </c:pt>
                <c:pt idx="41">
                  <c:v>22</c:v>
                </c:pt>
                <c:pt idx="42">
                  <c:v>26</c:v>
                </c:pt>
                <c:pt idx="43">
                  <c:v>56</c:v>
                </c:pt>
                <c:pt idx="44">
                  <c:v>15</c:v>
                </c:pt>
                <c:pt idx="45">
                  <c:v>22</c:v>
                </c:pt>
                <c:pt idx="46">
                  <c:v>46</c:v>
                </c:pt>
                <c:pt idx="47">
                  <c:v>23</c:v>
                </c:pt>
                <c:pt idx="48">
                  <c:v>31</c:v>
                </c:pt>
                <c:pt idx="49">
                  <c:v>29</c:v>
                </c:pt>
                <c:pt idx="50">
                  <c:v>34</c:v>
                </c:pt>
                <c:pt idx="51">
                  <c:v>35</c:v>
                </c:pt>
                <c:pt idx="52">
                  <c:v>29</c:v>
                </c:pt>
                <c:pt idx="53">
                  <c:v>38</c:v>
                </c:pt>
                <c:pt idx="54">
                  <c:v>21</c:v>
                </c:pt>
                <c:pt idx="55">
                  <c:v>21</c:v>
                </c:pt>
                <c:pt idx="56">
                  <c:v>36</c:v>
                </c:pt>
                <c:pt idx="57">
                  <c:v>36</c:v>
                </c:pt>
                <c:pt idx="58">
                  <c:v>39</c:v>
                </c:pt>
                <c:pt idx="59">
                  <c:v>32</c:v>
                </c:pt>
                <c:pt idx="60">
                  <c:v>25</c:v>
                </c:pt>
                <c:pt idx="61">
                  <c:v>20</c:v>
                </c:pt>
                <c:pt idx="62">
                  <c:v>26</c:v>
                </c:pt>
                <c:pt idx="63">
                  <c:v>56</c:v>
                </c:pt>
                <c:pt idx="64">
                  <c:v>35</c:v>
                </c:pt>
                <c:pt idx="65">
                  <c:v>62</c:v>
                </c:pt>
                <c:pt idx="66">
                  <c:v>47</c:v>
                </c:pt>
                <c:pt idx="67">
                  <c:v>24</c:v>
                </c:pt>
                <c:pt idx="68">
                  <c:v>21</c:v>
                </c:pt>
                <c:pt idx="69">
                  <c:v>23</c:v>
                </c:pt>
                <c:pt idx="70">
                  <c:v>34</c:v>
                </c:pt>
                <c:pt idx="71">
                  <c:v>28</c:v>
                </c:pt>
                <c:pt idx="72">
                  <c:v>27</c:v>
                </c:pt>
                <c:pt idx="73">
                  <c:v>38</c:v>
                </c:pt>
                <c:pt idx="74">
                  <c:v>32</c:v>
                </c:pt>
                <c:pt idx="75">
                  <c:v>29</c:v>
                </c:pt>
                <c:pt idx="76">
                  <c:v>24</c:v>
                </c:pt>
                <c:pt idx="77">
                  <c:v>15</c:v>
                </c:pt>
                <c:pt idx="78">
                  <c:v>33</c:v>
                </c:pt>
                <c:pt idx="79">
                  <c:v>35</c:v>
                </c:pt>
                <c:pt idx="80">
                  <c:v>36</c:v>
                </c:pt>
                <c:pt idx="81">
                  <c:v>22</c:v>
                </c:pt>
                <c:pt idx="82">
                  <c:v>18</c:v>
                </c:pt>
                <c:pt idx="83">
                  <c:v>15</c:v>
                </c:pt>
                <c:pt idx="84">
                  <c:v>56</c:v>
                </c:pt>
                <c:pt idx="85">
                  <c:v>35</c:v>
                </c:pt>
                <c:pt idx="86">
                  <c:v>41</c:v>
                </c:pt>
                <c:pt idx="87">
                  <c:v>19</c:v>
                </c:pt>
                <c:pt idx="88">
                  <c:v>25</c:v>
                </c:pt>
                <c:pt idx="89">
                  <c:v>21</c:v>
                </c:pt>
                <c:pt idx="90">
                  <c:v>13</c:v>
                </c:pt>
                <c:pt idx="91">
                  <c:v>23</c:v>
                </c:pt>
                <c:pt idx="92">
                  <c:v>18</c:v>
                </c:pt>
                <c:pt idx="93">
                  <c:v>27</c:v>
                </c:pt>
                <c:pt idx="94">
                  <c:v>20</c:v>
                </c:pt>
                <c:pt idx="95">
                  <c:v>17</c:v>
                </c:pt>
                <c:pt idx="96">
                  <c:v>17</c:v>
                </c:pt>
                <c:pt idx="97">
                  <c:v>20</c:v>
                </c:pt>
                <c:pt idx="98">
                  <c:v>36</c:v>
                </c:pt>
                <c:pt idx="99">
                  <c:v>32</c:v>
                </c:pt>
                <c:pt idx="100">
                  <c:v>50</c:v>
                </c:pt>
                <c:pt idx="101">
                  <c:v>50</c:v>
                </c:pt>
                <c:pt idx="102">
                  <c:v>25</c:v>
                </c:pt>
                <c:pt idx="103">
                  <c:v>7</c:v>
                </c:pt>
                <c:pt idx="104">
                  <c:v>18</c:v>
                </c:pt>
                <c:pt idx="105">
                  <c:v>29</c:v>
                </c:pt>
                <c:pt idx="106">
                  <c:v>46</c:v>
                </c:pt>
                <c:pt idx="107">
                  <c:v>32</c:v>
                </c:pt>
                <c:pt idx="108">
                  <c:v>28</c:v>
                </c:pt>
                <c:pt idx="109">
                  <c:v>35</c:v>
                </c:pt>
                <c:pt idx="110">
                  <c:v>12</c:v>
                </c:pt>
                <c:pt idx="111">
                  <c:v>7</c:v>
                </c:pt>
                <c:pt idx="112">
                  <c:v>52</c:v>
                </c:pt>
                <c:pt idx="113">
                  <c:v>48</c:v>
                </c:pt>
                <c:pt idx="114">
                  <c:v>27</c:v>
                </c:pt>
                <c:pt idx="115">
                  <c:v>30</c:v>
                </c:pt>
                <c:pt idx="116">
                  <c:v>24</c:v>
                </c:pt>
                <c:pt idx="117">
                  <c:v>26</c:v>
                </c:pt>
                <c:pt idx="118">
                  <c:v>23</c:v>
                </c:pt>
                <c:pt idx="119">
                  <c:v>16</c:v>
                </c:pt>
                <c:pt idx="120">
                  <c:v>27</c:v>
                </c:pt>
                <c:pt idx="121">
                  <c:v>30</c:v>
                </c:pt>
                <c:pt idx="122">
                  <c:v>35</c:v>
                </c:pt>
                <c:pt idx="123">
                  <c:v>83</c:v>
                </c:pt>
                <c:pt idx="124">
                  <c:v>22</c:v>
                </c:pt>
                <c:pt idx="125">
                  <c:v>32</c:v>
                </c:pt>
                <c:pt idx="126">
                  <c:v>60</c:v>
                </c:pt>
                <c:pt idx="127">
                  <c:v>69</c:v>
                </c:pt>
                <c:pt idx="128">
                  <c:v>38</c:v>
                </c:pt>
                <c:pt idx="129">
                  <c:v>36</c:v>
                </c:pt>
                <c:pt idx="130">
                  <c:v>42</c:v>
                </c:pt>
                <c:pt idx="131">
                  <c:v>18</c:v>
                </c:pt>
                <c:pt idx="132">
                  <c:v>31</c:v>
                </c:pt>
                <c:pt idx="133">
                  <c:v>77</c:v>
                </c:pt>
                <c:pt idx="134">
                  <c:v>56</c:v>
                </c:pt>
                <c:pt idx="135">
                  <c:v>67</c:v>
                </c:pt>
                <c:pt idx="136">
                  <c:v>64</c:v>
                </c:pt>
                <c:pt idx="137">
                  <c:v>33</c:v>
                </c:pt>
                <c:pt idx="138">
                  <c:v>22</c:v>
                </c:pt>
                <c:pt idx="139">
                  <c:v>24</c:v>
                </c:pt>
                <c:pt idx="140">
                  <c:v>48</c:v>
                </c:pt>
                <c:pt idx="141">
                  <c:v>64</c:v>
                </c:pt>
                <c:pt idx="142">
                  <c:v>49</c:v>
                </c:pt>
                <c:pt idx="143">
                  <c:v>98</c:v>
                </c:pt>
                <c:pt idx="144">
                  <c:v>161</c:v>
                </c:pt>
                <c:pt idx="145">
                  <c:v>135</c:v>
                </c:pt>
                <c:pt idx="146">
                  <c:v>129</c:v>
                </c:pt>
                <c:pt idx="147">
                  <c:v>212</c:v>
                </c:pt>
                <c:pt idx="148">
                  <c:v>176</c:v>
                </c:pt>
                <c:pt idx="149">
                  <c:v>225</c:v>
                </c:pt>
                <c:pt idx="150">
                  <c:v>208</c:v>
                </c:pt>
                <c:pt idx="151">
                  <c:v>177</c:v>
                </c:pt>
                <c:pt idx="152">
                  <c:v>148</c:v>
                </c:pt>
                <c:pt idx="153">
                  <c:v>173</c:v>
                </c:pt>
                <c:pt idx="154">
                  <c:v>185</c:v>
                </c:pt>
                <c:pt idx="155">
                  <c:v>179</c:v>
                </c:pt>
                <c:pt idx="156">
                  <c:v>217</c:v>
                </c:pt>
                <c:pt idx="157">
                  <c:v>258</c:v>
                </c:pt>
                <c:pt idx="158">
                  <c:v>195</c:v>
                </c:pt>
                <c:pt idx="159">
                  <c:v>136</c:v>
                </c:pt>
                <c:pt idx="160">
                  <c:v>211</c:v>
                </c:pt>
                <c:pt idx="161">
                  <c:v>247</c:v>
                </c:pt>
                <c:pt idx="162">
                  <c:v>258</c:v>
                </c:pt>
                <c:pt idx="163">
                  <c:v>291</c:v>
                </c:pt>
                <c:pt idx="164">
                  <c:v>266</c:v>
                </c:pt>
                <c:pt idx="165">
                  <c:v>245</c:v>
                </c:pt>
                <c:pt idx="166">
                  <c:v>199</c:v>
                </c:pt>
                <c:pt idx="167">
                  <c:v>235</c:v>
                </c:pt>
                <c:pt idx="168">
                  <c:v>348</c:v>
                </c:pt>
                <c:pt idx="169">
                  <c:v>304</c:v>
                </c:pt>
                <c:pt idx="170">
                  <c:v>255</c:v>
                </c:pt>
                <c:pt idx="171">
                  <c:v>240</c:v>
                </c:pt>
                <c:pt idx="172">
                  <c:v>218</c:v>
                </c:pt>
                <c:pt idx="173">
                  <c:v>155</c:v>
                </c:pt>
                <c:pt idx="174">
                  <c:v>171</c:v>
                </c:pt>
                <c:pt idx="175">
                  <c:v>240</c:v>
                </c:pt>
                <c:pt idx="176">
                  <c:v>232</c:v>
                </c:pt>
                <c:pt idx="177">
                  <c:v>104</c:v>
                </c:pt>
                <c:pt idx="178">
                  <c:v>67</c:v>
                </c:pt>
                <c:pt idx="179">
                  <c:v>98</c:v>
                </c:pt>
                <c:pt idx="180">
                  <c:v>22</c:v>
                </c:pt>
                <c:pt idx="181">
                  <c:v>20</c:v>
                </c:pt>
                <c:pt idx="182">
                  <c:v>54</c:v>
                </c:pt>
                <c:pt idx="183">
                  <c:v>54</c:v>
                </c:pt>
                <c:pt idx="184">
                  <c:v>71</c:v>
                </c:pt>
                <c:pt idx="185">
                  <c:v>97</c:v>
                </c:pt>
                <c:pt idx="186">
                  <c:v>81</c:v>
                </c:pt>
                <c:pt idx="187">
                  <c:v>22</c:v>
                </c:pt>
                <c:pt idx="188">
                  <c:v>63</c:v>
                </c:pt>
                <c:pt idx="189">
                  <c:v>72</c:v>
                </c:pt>
                <c:pt idx="190">
                  <c:v>68</c:v>
                </c:pt>
                <c:pt idx="191">
                  <c:v>54</c:v>
                </c:pt>
                <c:pt idx="192">
                  <c:v>71</c:v>
                </c:pt>
                <c:pt idx="193">
                  <c:v>48</c:v>
                </c:pt>
                <c:pt idx="194">
                  <c:v>25</c:v>
                </c:pt>
                <c:pt idx="195">
                  <c:v>37</c:v>
                </c:pt>
                <c:pt idx="196">
                  <c:v>59</c:v>
                </c:pt>
                <c:pt idx="197">
                  <c:v>67</c:v>
                </c:pt>
                <c:pt idx="198">
                  <c:v>51</c:v>
                </c:pt>
                <c:pt idx="199">
                  <c:v>96</c:v>
                </c:pt>
                <c:pt idx="200">
                  <c:v>71</c:v>
                </c:pt>
                <c:pt idx="201">
                  <c:v>29</c:v>
                </c:pt>
                <c:pt idx="202">
                  <c:v>61</c:v>
                </c:pt>
                <c:pt idx="203">
                  <c:v>74</c:v>
                </c:pt>
                <c:pt idx="204">
                  <c:v>57</c:v>
                </c:pt>
                <c:pt idx="205">
                  <c:v>109</c:v>
                </c:pt>
                <c:pt idx="206">
                  <c:v>76</c:v>
                </c:pt>
                <c:pt idx="207">
                  <c:v>58</c:v>
                </c:pt>
                <c:pt idx="208">
                  <c:v>31</c:v>
                </c:pt>
                <c:pt idx="209">
                  <c:v>61</c:v>
                </c:pt>
                <c:pt idx="210">
                  <c:v>75</c:v>
                </c:pt>
                <c:pt idx="211">
                  <c:v>79</c:v>
                </c:pt>
                <c:pt idx="212">
                  <c:v>61</c:v>
                </c:pt>
                <c:pt idx="213">
                  <c:v>53</c:v>
                </c:pt>
                <c:pt idx="214">
                  <c:v>28</c:v>
                </c:pt>
                <c:pt idx="215">
                  <c:v>33</c:v>
                </c:pt>
                <c:pt idx="216">
                  <c:v>38</c:v>
                </c:pt>
                <c:pt idx="217">
                  <c:v>34</c:v>
                </c:pt>
                <c:pt idx="218">
                  <c:v>38</c:v>
                </c:pt>
                <c:pt idx="219">
                  <c:v>68</c:v>
                </c:pt>
                <c:pt idx="220">
                  <c:v>73</c:v>
                </c:pt>
                <c:pt idx="221">
                  <c:v>62</c:v>
                </c:pt>
                <c:pt idx="222">
                  <c:v>16</c:v>
                </c:pt>
                <c:pt idx="223">
                  <c:v>355</c:v>
                </c:pt>
                <c:pt idx="224">
                  <c:v>491</c:v>
                </c:pt>
                <c:pt idx="225">
                  <c:v>598</c:v>
                </c:pt>
                <c:pt idx="226">
                  <c:v>682</c:v>
                </c:pt>
                <c:pt idx="227">
                  <c:v>286</c:v>
                </c:pt>
                <c:pt idx="228">
                  <c:v>62</c:v>
                </c:pt>
                <c:pt idx="229">
                  <c:v>43</c:v>
                </c:pt>
                <c:pt idx="230">
                  <c:v>58</c:v>
                </c:pt>
                <c:pt idx="231">
                  <c:v>76</c:v>
                </c:pt>
                <c:pt idx="232">
                  <c:v>61</c:v>
                </c:pt>
                <c:pt idx="233">
                  <c:v>78</c:v>
                </c:pt>
                <c:pt idx="234">
                  <c:v>94</c:v>
                </c:pt>
                <c:pt idx="235">
                  <c:v>71</c:v>
                </c:pt>
                <c:pt idx="236">
                  <c:v>32</c:v>
                </c:pt>
                <c:pt idx="237">
                  <c:v>50</c:v>
                </c:pt>
                <c:pt idx="238">
                  <c:v>49</c:v>
                </c:pt>
                <c:pt idx="239">
                  <c:v>65</c:v>
                </c:pt>
                <c:pt idx="240">
                  <c:v>75</c:v>
                </c:pt>
                <c:pt idx="241">
                  <c:v>50</c:v>
                </c:pt>
                <c:pt idx="242">
                  <c:v>77</c:v>
                </c:pt>
                <c:pt idx="243">
                  <c:v>24</c:v>
                </c:pt>
                <c:pt idx="244">
                  <c:v>26</c:v>
                </c:pt>
                <c:pt idx="245">
                  <c:v>53</c:v>
                </c:pt>
                <c:pt idx="246">
                  <c:v>71</c:v>
                </c:pt>
                <c:pt idx="247">
                  <c:v>85</c:v>
                </c:pt>
                <c:pt idx="248">
                  <c:v>47</c:v>
                </c:pt>
                <c:pt idx="249">
                  <c:v>85</c:v>
                </c:pt>
                <c:pt idx="250">
                  <c:v>26</c:v>
                </c:pt>
                <c:pt idx="251">
                  <c:v>42</c:v>
                </c:pt>
                <c:pt idx="252">
                  <c:v>60</c:v>
                </c:pt>
                <c:pt idx="253">
                  <c:v>38</c:v>
                </c:pt>
                <c:pt idx="254">
                  <c:v>71</c:v>
                </c:pt>
                <c:pt idx="255">
                  <c:v>65</c:v>
                </c:pt>
                <c:pt idx="256">
                  <c:v>75</c:v>
                </c:pt>
                <c:pt idx="257">
                  <c:v>20</c:v>
                </c:pt>
                <c:pt idx="258">
                  <c:v>30</c:v>
                </c:pt>
                <c:pt idx="259">
                  <c:v>47</c:v>
                </c:pt>
                <c:pt idx="260">
                  <c:v>55</c:v>
                </c:pt>
                <c:pt idx="261">
                  <c:v>76</c:v>
                </c:pt>
                <c:pt idx="262">
                  <c:v>54</c:v>
                </c:pt>
                <c:pt idx="263">
                  <c:v>75</c:v>
                </c:pt>
                <c:pt idx="264">
                  <c:v>28</c:v>
                </c:pt>
                <c:pt idx="265">
                  <c:v>31</c:v>
                </c:pt>
                <c:pt idx="266">
                  <c:v>49</c:v>
                </c:pt>
                <c:pt idx="267">
                  <c:v>78</c:v>
                </c:pt>
                <c:pt idx="268">
                  <c:v>50</c:v>
                </c:pt>
                <c:pt idx="269">
                  <c:v>62</c:v>
                </c:pt>
                <c:pt idx="270">
                  <c:v>57</c:v>
                </c:pt>
                <c:pt idx="271">
                  <c:v>30</c:v>
                </c:pt>
                <c:pt idx="272">
                  <c:v>33</c:v>
                </c:pt>
                <c:pt idx="273">
                  <c:v>51</c:v>
                </c:pt>
                <c:pt idx="274">
                  <c:v>67</c:v>
                </c:pt>
                <c:pt idx="275">
                  <c:v>84</c:v>
                </c:pt>
                <c:pt idx="276">
                  <c:v>194</c:v>
                </c:pt>
                <c:pt idx="277">
                  <c:v>341</c:v>
                </c:pt>
                <c:pt idx="278">
                  <c:v>226</c:v>
                </c:pt>
                <c:pt idx="279">
                  <c:v>309</c:v>
                </c:pt>
                <c:pt idx="280">
                  <c:v>391</c:v>
                </c:pt>
                <c:pt idx="281">
                  <c:v>411</c:v>
                </c:pt>
                <c:pt idx="282">
                  <c:v>534</c:v>
                </c:pt>
                <c:pt idx="283">
                  <c:v>796</c:v>
                </c:pt>
                <c:pt idx="284">
                  <c:v>1173</c:v>
                </c:pt>
                <c:pt idx="285">
                  <c:v>1255</c:v>
                </c:pt>
                <c:pt idx="286">
                  <c:v>1047</c:v>
                </c:pt>
                <c:pt idx="287">
                  <c:v>804</c:v>
                </c:pt>
                <c:pt idx="288">
                  <c:v>737</c:v>
                </c:pt>
                <c:pt idx="289">
                  <c:v>884</c:v>
                </c:pt>
                <c:pt idx="290">
                  <c:v>862</c:v>
                </c:pt>
                <c:pt idx="291">
                  <c:v>1259</c:v>
                </c:pt>
                <c:pt idx="292">
                  <c:v>2444</c:v>
                </c:pt>
                <c:pt idx="293">
                  <c:v>10488</c:v>
                </c:pt>
                <c:pt idx="294">
                  <c:v>30037</c:v>
                </c:pt>
                <c:pt idx="295">
                  <c:v>28295</c:v>
                </c:pt>
                <c:pt idx="296">
                  <c:v>20534</c:v>
                </c:pt>
                <c:pt idx="297">
                  <c:v>13533</c:v>
                </c:pt>
                <c:pt idx="298">
                  <c:v>7573</c:v>
                </c:pt>
                <c:pt idx="299">
                  <c:v>5799</c:v>
                </c:pt>
                <c:pt idx="300">
                  <c:v>2957</c:v>
                </c:pt>
                <c:pt idx="301">
                  <c:v>1800</c:v>
                </c:pt>
                <c:pt idx="302">
                  <c:v>1926</c:v>
                </c:pt>
                <c:pt idx="303">
                  <c:v>1510</c:v>
                </c:pt>
                <c:pt idx="304">
                  <c:v>1398</c:v>
                </c:pt>
                <c:pt idx="305">
                  <c:v>1049</c:v>
                </c:pt>
                <c:pt idx="306">
                  <c:v>1052</c:v>
                </c:pt>
                <c:pt idx="307">
                  <c:v>1551</c:v>
                </c:pt>
                <c:pt idx="308">
                  <c:v>1517</c:v>
                </c:pt>
                <c:pt idx="309">
                  <c:v>1329</c:v>
                </c:pt>
                <c:pt idx="310">
                  <c:v>1345</c:v>
                </c:pt>
                <c:pt idx="311">
                  <c:v>1261</c:v>
                </c:pt>
                <c:pt idx="312">
                  <c:v>1122</c:v>
                </c:pt>
                <c:pt idx="313">
                  <c:v>722</c:v>
                </c:pt>
                <c:pt idx="314">
                  <c:v>858</c:v>
                </c:pt>
                <c:pt idx="315">
                  <c:v>975</c:v>
                </c:pt>
                <c:pt idx="316">
                  <c:v>966</c:v>
                </c:pt>
                <c:pt idx="317">
                  <c:v>956</c:v>
                </c:pt>
                <c:pt idx="318">
                  <c:v>942</c:v>
                </c:pt>
                <c:pt idx="319">
                  <c:v>916</c:v>
                </c:pt>
                <c:pt idx="320">
                  <c:v>979</c:v>
                </c:pt>
                <c:pt idx="321">
                  <c:v>891</c:v>
                </c:pt>
                <c:pt idx="322">
                  <c:v>1135</c:v>
                </c:pt>
                <c:pt idx="323">
                  <c:v>1327</c:v>
                </c:pt>
                <c:pt idx="324">
                  <c:v>1488</c:v>
                </c:pt>
                <c:pt idx="325">
                  <c:v>2281</c:v>
                </c:pt>
                <c:pt idx="326">
                  <c:v>4148</c:v>
                </c:pt>
                <c:pt idx="327">
                  <c:v>6922</c:v>
                </c:pt>
                <c:pt idx="328">
                  <c:v>9685</c:v>
                </c:pt>
                <c:pt idx="329">
                  <c:v>8812</c:v>
                </c:pt>
                <c:pt idx="330">
                  <c:v>6330</c:v>
                </c:pt>
                <c:pt idx="331">
                  <c:v>4480</c:v>
                </c:pt>
                <c:pt idx="332">
                  <c:v>2486</c:v>
                </c:pt>
                <c:pt idx="333">
                  <c:v>2739</c:v>
                </c:pt>
                <c:pt idx="334">
                  <c:v>3927</c:v>
                </c:pt>
                <c:pt idx="335">
                  <c:v>4896</c:v>
                </c:pt>
                <c:pt idx="336">
                  <c:v>5358</c:v>
                </c:pt>
                <c:pt idx="337">
                  <c:v>4313</c:v>
                </c:pt>
                <c:pt idx="338">
                  <c:v>3779</c:v>
                </c:pt>
                <c:pt idx="339">
                  <c:v>3092</c:v>
                </c:pt>
                <c:pt idx="340">
                  <c:v>3236</c:v>
                </c:pt>
                <c:pt idx="341">
                  <c:v>3882</c:v>
                </c:pt>
                <c:pt idx="342">
                  <c:v>4088</c:v>
                </c:pt>
                <c:pt idx="343">
                  <c:v>3436</c:v>
                </c:pt>
                <c:pt idx="344">
                  <c:v>4974</c:v>
                </c:pt>
                <c:pt idx="345">
                  <c:v>5403</c:v>
                </c:pt>
                <c:pt idx="346">
                  <c:v>5300</c:v>
                </c:pt>
                <c:pt idx="347">
                  <c:v>4720</c:v>
                </c:pt>
                <c:pt idx="348">
                  <c:v>4457</c:v>
                </c:pt>
                <c:pt idx="349">
                  <c:v>3124</c:v>
                </c:pt>
                <c:pt idx="350">
                  <c:v>1604</c:v>
                </c:pt>
                <c:pt idx="351">
                  <c:v>3456</c:v>
                </c:pt>
                <c:pt idx="352">
                  <c:v>5210</c:v>
                </c:pt>
                <c:pt idx="353">
                  <c:v>9238</c:v>
                </c:pt>
                <c:pt idx="354">
                  <c:v>4143</c:v>
                </c:pt>
                <c:pt idx="355">
                  <c:v>2462</c:v>
                </c:pt>
                <c:pt idx="356">
                  <c:v>1753</c:v>
                </c:pt>
                <c:pt idx="357">
                  <c:v>1032</c:v>
                </c:pt>
                <c:pt idx="358">
                  <c:v>609</c:v>
                </c:pt>
                <c:pt idx="359">
                  <c:v>502</c:v>
                </c:pt>
                <c:pt idx="360">
                  <c:v>472</c:v>
                </c:pt>
                <c:pt idx="361">
                  <c:v>387</c:v>
                </c:pt>
                <c:pt idx="362">
                  <c:v>356</c:v>
                </c:pt>
                <c:pt idx="363">
                  <c:v>426</c:v>
                </c:pt>
                <c:pt idx="364">
                  <c:v>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65-445D-9363-D464F1BC5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564664"/>
        <c:axId val="432566304"/>
      </c:lineChart>
      <c:dateAx>
        <c:axId val="43256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566304"/>
        <c:crosses val="autoZero"/>
        <c:auto val="1"/>
        <c:lblOffset val="100"/>
        <c:baseTimeUnit val="days"/>
      </c:dateAx>
      <c:valAx>
        <c:axId val="43256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56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F3A8C-BC13-4288-B605-2F3CBA654F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7CBAF-DF4A-4F01-A82D-1FF74F30C9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69823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D8589-918A-46B9-9E45-0A41F3FF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A70D8-BE07-4A7D-BE80-F5A590C97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976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783387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777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46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161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751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424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745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772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772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52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083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85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64.136225745119 %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431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8B91C-437C-4E77-B09A-F79DF0D86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3208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34BB-5BFF-4E34-89F5-8218CE9F4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9FEE8-BBE0-429A-A5C7-747801981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6481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1DC71-CBBC-4E8A-AE4B-17CBC38B1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A038D-B629-47C9-848D-6910E496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53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1FD0-23DF-486E-A137-2EDB3C3A3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47BE7-9195-4626-95E3-B83F20F435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646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36339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4882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58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2841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8517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098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252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0288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7283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9365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7422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8909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5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- 2018-05-04 15:49:59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New compounder generation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86.120625415835 %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63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- 2018-05-28 17:35:35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– New configurable process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60.882976689256 %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27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- 2018-05-22 11:49:48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The new compounding machine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62.814453281313 %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14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- 2018-07-05 11:05:19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Innovative discharge concept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77.808641037626 %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40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- 2018-08-14 15:52:38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Swiss Quality at its 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63.848118893252 %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55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2CA7E-763E-468A-9C9F-3BA65498B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39849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358E9-FD4B-4D2B-9ABF-7DFD1299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FD6AA-D785-4A46-84B6-F8932BF82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65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3294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2081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2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9818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7009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7462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1258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2448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7846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1788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4093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641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4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- 2018-11-23 11:11:16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Innovative discharge concept 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日本語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64.513654288531 %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- 2018-07-25 11:17:59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Innovative control concept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72.576976695797 %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19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- 2018-06-14 13:00:19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Compounding technology for the polymers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64.593724939856 %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59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- 2018-11-14 15:11:49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opening of our new office in Songjiang,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37.555551608647 %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6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- 2018-11-23 11:08:43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– New configurable process zone 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日本語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43.030811188811 %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1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72DDD-3BBD-4DF5-9FC3-D39F96DEE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9741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3AC40-9AE2-473C-9ABD-6757D2B5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1770D-93B3-4746-B7CD-841CC4A5D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878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16054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899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3555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4319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9068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036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0294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4099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328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351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9416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4993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3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новая смешивая машина от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38.650019273765 %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4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новый настраиваемый процесс зоны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44.721884961885 %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1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- 2018-11-23 11:07:57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The new compounding machine from BUSS 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日本語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40.987672018349 %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7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- 2018-11-23 11:11:11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New compounder generation from BUSS 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日本語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48.586766398159 %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32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Neue konfigurierbare Prozesszone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45.205615384615 %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756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842D1-444B-494F-AEAD-49D59AB69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5207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37AA2-8459-46EE-8585-D4FA23C9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5EED2-A66A-4442-BD96-1457AB907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102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27592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9634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0151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3268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5332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3842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9897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7392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3794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566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9738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0459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- 2018-12-12 11:40:46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Buss AG - CEO Dr Philip Nising talks about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47.202638408304 %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6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Swiss Quality in Bestform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48.912821691176 %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51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Innovatives Austragskonzept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72.666773618538 %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инновационная концепция разряда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58.50584390619 %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66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Nueva zona de proceso configurable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45.687974882261 %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50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3F630-0CA8-4AEF-9D91-DE8CCBC82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0432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AA7A-F94F-455E-A91B-466C3FF0B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BACD3-E9B6-4BE1-83DC-052C18018D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588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84823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9851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9782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679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488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3043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9515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7697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507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3993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4217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374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0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Die neue Compoundiermaschine von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46.424053030303 %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3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La nueva máquina de amasadoras de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50.120465116279 %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29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Neue Compounder-Generation von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43.550283966798 %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47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Swiss Quality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лучшем виде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52.343948051948 %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5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Concepto innovador de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59.61889483066 %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929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B8655-261D-4023-90B3-41E5D1F9D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5063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39C3E-B555-48DC-892F-2651A01F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D9F39-4180-4937-A3AB-FB269CB947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633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E8323-B8A0-4ABD-A33D-337E64E4C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261CF-F386-4726-BA55-4998D5E6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58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D8F4A-1545-49E9-B3C3-64F5CDA5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5452D-91FC-4CF3-9B6D-097EAEFD9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106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44391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00494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868862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5761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43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2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5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3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20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28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7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0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3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865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D420C-1D77-4B06-BACD-B3FF3D3B2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59359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CBA6-A8FB-4409-B456-C1429B33E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68B05-A510-46A2-9E36-FA55234EA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973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04308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617077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940001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13243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29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3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77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85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1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509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BC883-DDC5-42BF-8639-AA533BA03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55753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846</Words>
  <Application>Microsoft Office PowerPoint</Application>
  <PresentationFormat>On-screen Show (4:3)</PresentationFormat>
  <Paragraphs>478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YouTube Quartal</vt:lpstr>
      <vt:lpstr>Youtube Private Key Metrics Table | BUSS</vt:lpstr>
      <vt:lpstr>Youtube Subscribers | BUSS</vt:lpstr>
      <vt:lpstr>Youtube Private Videos Table | BUSS - 1 of 5</vt:lpstr>
      <vt:lpstr>Youtube Private Videos Table | BUSS - 2 of 5</vt:lpstr>
      <vt:lpstr>Youtube Private Videos Table | BUSS - 3 of 5</vt:lpstr>
      <vt:lpstr>Youtube Private Videos Table | BUSS - 4 of 5</vt:lpstr>
      <vt:lpstr>Youtube Private Videos Table | BUSS - 5 of 5</vt:lpstr>
      <vt:lpstr>Youtube Private Video Views | BUSS</vt:lpstr>
      <vt:lpstr>Youtube Private Traffic Sources by Channel | BUSS</vt:lpstr>
      <vt:lpstr>Youtube Private Devices Table by Channel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2019-01-08T09:42:09Z</dcterms:created>
  <dcterms:modified xsi:type="dcterms:W3CDTF">2019-01-08T09:42:44Z</dcterms:modified>
</cp:coreProperties>
</file>