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1.0989010989011001</c:v>
                </c:pt>
                <c:pt idx="1">
                  <c:v>3.1575091575091498</c:v>
                </c:pt>
                <c:pt idx="2">
                  <c:v>6.5934065934066002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6-424C-A4BF-6EDE23EA7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21536"/>
        <c:axId val="351181512"/>
      </c:barChart>
      <c:catAx>
        <c:axId val="29112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81512"/>
        <c:crosses val="autoZero"/>
        <c:auto val="1"/>
        <c:lblAlgn val="ctr"/>
        <c:lblOffset val="100"/>
        <c:noMultiLvlLbl val="0"/>
      </c:catAx>
      <c:valAx>
        <c:axId val="35118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2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</c:v>
                </c:pt>
                <c:pt idx="1">
                  <c:v>8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12</c:v>
                </c:pt>
                <c:pt idx="6">
                  <c:v>9</c:v>
                </c:pt>
                <c:pt idx="7">
                  <c:v>11</c:v>
                </c:pt>
                <c:pt idx="8">
                  <c:v>11</c:v>
                </c:pt>
                <c:pt idx="9">
                  <c:v>5</c:v>
                </c:pt>
                <c:pt idx="10">
                  <c:v>9</c:v>
                </c:pt>
                <c:pt idx="11">
                  <c:v>7</c:v>
                </c:pt>
                <c:pt idx="12">
                  <c:v>11</c:v>
                </c:pt>
                <c:pt idx="13">
                  <c:v>8</c:v>
                </c:pt>
                <c:pt idx="14">
                  <c:v>7</c:v>
                </c:pt>
                <c:pt idx="15">
                  <c:v>4</c:v>
                </c:pt>
                <c:pt idx="16">
                  <c:v>9</c:v>
                </c:pt>
                <c:pt idx="17">
                  <c:v>6</c:v>
                </c:pt>
                <c:pt idx="18">
                  <c:v>11</c:v>
                </c:pt>
                <c:pt idx="19">
                  <c:v>9</c:v>
                </c:pt>
                <c:pt idx="20">
                  <c:v>10</c:v>
                </c:pt>
                <c:pt idx="21">
                  <c:v>8</c:v>
                </c:pt>
                <c:pt idx="22">
                  <c:v>9</c:v>
                </c:pt>
                <c:pt idx="23">
                  <c:v>12</c:v>
                </c:pt>
                <c:pt idx="24">
                  <c:v>12</c:v>
                </c:pt>
                <c:pt idx="25">
                  <c:v>13</c:v>
                </c:pt>
                <c:pt idx="26">
                  <c:v>10</c:v>
                </c:pt>
                <c:pt idx="27">
                  <c:v>16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9</c:v>
                </c:pt>
                <c:pt idx="32">
                  <c:v>4</c:v>
                </c:pt>
                <c:pt idx="33">
                  <c:v>3</c:v>
                </c:pt>
                <c:pt idx="34">
                  <c:v>5</c:v>
                </c:pt>
                <c:pt idx="35">
                  <c:v>3</c:v>
                </c:pt>
                <c:pt idx="36">
                  <c:v>6</c:v>
                </c:pt>
                <c:pt idx="37">
                  <c:v>7</c:v>
                </c:pt>
                <c:pt idx="38">
                  <c:v>5</c:v>
                </c:pt>
                <c:pt idx="39">
                  <c:v>5</c:v>
                </c:pt>
                <c:pt idx="40">
                  <c:v>6</c:v>
                </c:pt>
                <c:pt idx="41">
                  <c:v>1</c:v>
                </c:pt>
                <c:pt idx="42">
                  <c:v>8</c:v>
                </c:pt>
                <c:pt idx="43">
                  <c:v>9</c:v>
                </c:pt>
                <c:pt idx="44">
                  <c:v>7</c:v>
                </c:pt>
                <c:pt idx="45">
                  <c:v>2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0</c:v>
                </c:pt>
                <c:pt idx="100">
                  <c:v>2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4</c:v>
                </c:pt>
                <c:pt idx="123">
                  <c:v>57</c:v>
                </c:pt>
                <c:pt idx="124">
                  <c:v>20</c:v>
                </c:pt>
                <c:pt idx="125">
                  <c:v>12</c:v>
                </c:pt>
                <c:pt idx="126">
                  <c:v>9</c:v>
                </c:pt>
                <c:pt idx="127">
                  <c:v>3</c:v>
                </c:pt>
                <c:pt idx="128">
                  <c:v>17</c:v>
                </c:pt>
                <c:pt idx="129">
                  <c:v>13</c:v>
                </c:pt>
                <c:pt idx="130">
                  <c:v>10</c:v>
                </c:pt>
                <c:pt idx="131">
                  <c:v>4</c:v>
                </c:pt>
                <c:pt idx="132">
                  <c:v>3</c:v>
                </c:pt>
                <c:pt idx="133">
                  <c:v>106</c:v>
                </c:pt>
                <c:pt idx="134">
                  <c:v>35</c:v>
                </c:pt>
                <c:pt idx="135">
                  <c:v>9</c:v>
                </c:pt>
                <c:pt idx="136">
                  <c:v>94</c:v>
                </c:pt>
                <c:pt idx="137">
                  <c:v>59</c:v>
                </c:pt>
                <c:pt idx="138">
                  <c:v>27</c:v>
                </c:pt>
                <c:pt idx="139">
                  <c:v>9</c:v>
                </c:pt>
                <c:pt idx="140">
                  <c:v>6</c:v>
                </c:pt>
                <c:pt idx="141">
                  <c:v>65</c:v>
                </c:pt>
                <c:pt idx="142">
                  <c:v>31</c:v>
                </c:pt>
                <c:pt idx="143">
                  <c:v>7</c:v>
                </c:pt>
                <c:pt idx="144">
                  <c:v>7</c:v>
                </c:pt>
                <c:pt idx="145">
                  <c:v>0</c:v>
                </c:pt>
                <c:pt idx="146">
                  <c:v>40</c:v>
                </c:pt>
                <c:pt idx="147">
                  <c:v>56</c:v>
                </c:pt>
                <c:pt idx="148">
                  <c:v>75</c:v>
                </c:pt>
                <c:pt idx="149">
                  <c:v>75</c:v>
                </c:pt>
                <c:pt idx="150">
                  <c:v>75</c:v>
                </c:pt>
                <c:pt idx="151">
                  <c:v>55</c:v>
                </c:pt>
                <c:pt idx="152">
                  <c:v>61</c:v>
                </c:pt>
                <c:pt idx="153">
                  <c:v>40</c:v>
                </c:pt>
                <c:pt idx="154">
                  <c:v>9</c:v>
                </c:pt>
                <c:pt idx="155">
                  <c:v>6</c:v>
                </c:pt>
                <c:pt idx="156">
                  <c:v>2</c:v>
                </c:pt>
                <c:pt idx="157">
                  <c:v>5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54</c:v>
                </c:pt>
                <c:pt idx="162">
                  <c:v>11</c:v>
                </c:pt>
                <c:pt idx="163">
                  <c:v>6</c:v>
                </c:pt>
                <c:pt idx="164">
                  <c:v>10</c:v>
                </c:pt>
                <c:pt idx="165">
                  <c:v>2</c:v>
                </c:pt>
                <c:pt idx="166">
                  <c:v>1</c:v>
                </c:pt>
                <c:pt idx="167">
                  <c:v>1</c:v>
                </c:pt>
                <c:pt idx="168">
                  <c:v>3</c:v>
                </c:pt>
                <c:pt idx="169">
                  <c:v>14</c:v>
                </c:pt>
                <c:pt idx="170">
                  <c:v>4</c:v>
                </c:pt>
                <c:pt idx="171">
                  <c:v>3</c:v>
                </c:pt>
                <c:pt idx="172">
                  <c:v>10</c:v>
                </c:pt>
                <c:pt idx="173">
                  <c:v>0</c:v>
                </c:pt>
                <c:pt idx="174">
                  <c:v>0</c:v>
                </c:pt>
                <c:pt idx="175">
                  <c:v>10</c:v>
                </c:pt>
                <c:pt idx="176">
                  <c:v>48</c:v>
                </c:pt>
                <c:pt idx="177">
                  <c:v>30</c:v>
                </c:pt>
                <c:pt idx="178">
                  <c:v>19</c:v>
                </c:pt>
                <c:pt idx="179">
                  <c:v>8</c:v>
                </c:pt>
                <c:pt idx="180">
                  <c:v>1</c:v>
                </c:pt>
                <c:pt idx="181">
                  <c:v>0</c:v>
                </c:pt>
                <c:pt idx="182">
                  <c:v>1</c:v>
                </c:pt>
                <c:pt idx="183">
                  <c:v>1</c:v>
                </c:pt>
                <c:pt idx="184">
                  <c:v>0</c:v>
                </c:pt>
                <c:pt idx="185">
                  <c:v>65</c:v>
                </c:pt>
                <c:pt idx="186">
                  <c:v>18</c:v>
                </c:pt>
                <c:pt idx="187">
                  <c:v>5</c:v>
                </c:pt>
                <c:pt idx="188">
                  <c:v>5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12</c:v>
                </c:pt>
                <c:pt idx="194">
                  <c:v>3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12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2</c:v>
                </c:pt>
                <c:pt idx="204">
                  <c:v>2</c:v>
                </c:pt>
                <c:pt idx="205">
                  <c:v>9</c:v>
                </c:pt>
                <c:pt idx="206">
                  <c:v>7</c:v>
                </c:pt>
                <c:pt idx="207">
                  <c:v>0</c:v>
                </c:pt>
                <c:pt idx="208">
                  <c:v>0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0</c:v>
                </c:pt>
                <c:pt idx="213">
                  <c:v>27</c:v>
                </c:pt>
                <c:pt idx="214">
                  <c:v>31</c:v>
                </c:pt>
                <c:pt idx="215">
                  <c:v>15</c:v>
                </c:pt>
                <c:pt idx="216">
                  <c:v>7</c:v>
                </c:pt>
                <c:pt idx="217">
                  <c:v>5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15</c:v>
                </c:pt>
                <c:pt idx="226">
                  <c:v>5</c:v>
                </c:pt>
                <c:pt idx="227">
                  <c:v>2</c:v>
                </c:pt>
                <c:pt idx="228">
                  <c:v>0</c:v>
                </c:pt>
                <c:pt idx="229">
                  <c:v>0</c:v>
                </c:pt>
                <c:pt idx="230">
                  <c:v>1</c:v>
                </c:pt>
                <c:pt idx="231">
                  <c:v>0</c:v>
                </c:pt>
                <c:pt idx="232">
                  <c:v>1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75</c:v>
                </c:pt>
                <c:pt idx="240">
                  <c:v>78</c:v>
                </c:pt>
                <c:pt idx="241">
                  <c:v>62</c:v>
                </c:pt>
                <c:pt idx="242">
                  <c:v>25</c:v>
                </c:pt>
                <c:pt idx="243">
                  <c:v>49</c:v>
                </c:pt>
                <c:pt idx="244">
                  <c:v>9</c:v>
                </c:pt>
                <c:pt idx="245">
                  <c:v>3</c:v>
                </c:pt>
                <c:pt idx="246">
                  <c:v>3</c:v>
                </c:pt>
                <c:pt idx="247">
                  <c:v>1</c:v>
                </c:pt>
                <c:pt idx="248">
                  <c:v>0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63</c:v>
                </c:pt>
                <c:pt idx="254">
                  <c:v>18</c:v>
                </c:pt>
                <c:pt idx="255">
                  <c:v>8</c:v>
                </c:pt>
                <c:pt idx="256">
                  <c:v>2</c:v>
                </c:pt>
                <c:pt idx="257">
                  <c:v>0</c:v>
                </c:pt>
                <c:pt idx="258">
                  <c:v>1</c:v>
                </c:pt>
                <c:pt idx="259">
                  <c:v>0</c:v>
                </c:pt>
                <c:pt idx="260">
                  <c:v>10</c:v>
                </c:pt>
                <c:pt idx="261">
                  <c:v>2</c:v>
                </c:pt>
                <c:pt idx="262">
                  <c:v>2</c:v>
                </c:pt>
                <c:pt idx="263">
                  <c:v>19</c:v>
                </c:pt>
                <c:pt idx="264">
                  <c:v>7</c:v>
                </c:pt>
                <c:pt idx="265">
                  <c:v>0</c:v>
                </c:pt>
                <c:pt idx="266">
                  <c:v>1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17</c:v>
                </c:pt>
                <c:pt idx="271">
                  <c:v>2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1</c:v>
                </c:pt>
                <c:pt idx="277">
                  <c:v>17</c:v>
                </c:pt>
                <c:pt idx="278">
                  <c:v>4</c:v>
                </c:pt>
                <c:pt idx="279">
                  <c:v>1</c:v>
                </c:pt>
                <c:pt idx="280">
                  <c:v>1</c:v>
                </c:pt>
                <c:pt idx="281">
                  <c:v>41</c:v>
                </c:pt>
                <c:pt idx="282">
                  <c:v>23</c:v>
                </c:pt>
                <c:pt idx="283">
                  <c:v>5</c:v>
                </c:pt>
                <c:pt idx="284">
                  <c:v>34</c:v>
                </c:pt>
                <c:pt idx="285">
                  <c:v>19</c:v>
                </c:pt>
                <c:pt idx="286">
                  <c:v>9</c:v>
                </c:pt>
                <c:pt idx="287">
                  <c:v>5</c:v>
                </c:pt>
                <c:pt idx="288">
                  <c:v>3</c:v>
                </c:pt>
                <c:pt idx="289">
                  <c:v>3</c:v>
                </c:pt>
                <c:pt idx="290">
                  <c:v>0</c:v>
                </c:pt>
                <c:pt idx="291">
                  <c:v>1</c:v>
                </c:pt>
                <c:pt idx="292">
                  <c:v>0</c:v>
                </c:pt>
                <c:pt idx="293">
                  <c:v>1</c:v>
                </c:pt>
                <c:pt idx="294">
                  <c:v>16</c:v>
                </c:pt>
                <c:pt idx="295">
                  <c:v>1</c:v>
                </c:pt>
                <c:pt idx="296">
                  <c:v>0</c:v>
                </c:pt>
                <c:pt idx="297">
                  <c:v>2</c:v>
                </c:pt>
                <c:pt idx="298">
                  <c:v>100</c:v>
                </c:pt>
                <c:pt idx="299">
                  <c:v>28</c:v>
                </c:pt>
                <c:pt idx="300">
                  <c:v>8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62</c:v>
                </c:pt>
                <c:pt idx="306">
                  <c:v>33</c:v>
                </c:pt>
                <c:pt idx="307">
                  <c:v>10</c:v>
                </c:pt>
                <c:pt idx="308">
                  <c:v>2</c:v>
                </c:pt>
                <c:pt idx="309">
                  <c:v>2</c:v>
                </c:pt>
                <c:pt idx="310">
                  <c:v>0</c:v>
                </c:pt>
                <c:pt idx="311">
                  <c:v>27</c:v>
                </c:pt>
                <c:pt idx="312">
                  <c:v>4</c:v>
                </c:pt>
                <c:pt idx="313">
                  <c:v>0</c:v>
                </c:pt>
                <c:pt idx="314">
                  <c:v>2</c:v>
                </c:pt>
                <c:pt idx="315">
                  <c:v>1</c:v>
                </c:pt>
                <c:pt idx="316">
                  <c:v>0</c:v>
                </c:pt>
                <c:pt idx="317">
                  <c:v>66</c:v>
                </c:pt>
                <c:pt idx="318">
                  <c:v>15</c:v>
                </c:pt>
                <c:pt idx="319">
                  <c:v>19</c:v>
                </c:pt>
                <c:pt idx="320">
                  <c:v>6</c:v>
                </c:pt>
                <c:pt idx="321">
                  <c:v>1</c:v>
                </c:pt>
                <c:pt idx="322">
                  <c:v>0</c:v>
                </c:pt>
                <c:pt idx="323">
                  <c:v>28</c:v>
                </c:pt>
                <c:pt idx="324">
                  <c:v>19</c:v>
                </c:pt>
                <c:pt idx="325">
                  <c:v>4</c:v>
                </c:pt>
                <c:pt idx="326">
                  <c:v>18</c:v>
                </c:pt>
                <c:pt idx="327">
                  <c:v>27</c:v>
                </c:pt>
                <c:pt idx="328">
                  <c:v>7</c:v>
                </c:pt>
                <c:pt idx="329">
                  <c:v>3</c:v>
                </c:pt>
                <c:pt idx="330">
                  <c:v>5</c:v>
                </c:pt>
                <c:pt idx="331">
                  <c:v>1</c:v>
                </c:pt>
                <c:pt idx="332">
                  <c:v>0</c:v>
                </c:pt>
                <c:pt idx="333">
                  <c:v>13</c:v>
                </c:pt>
                <c:pt idx="334">
                  <c:v>3</c:v>
                </c:pt>
                <c:pt idx="335">
                  <c:v>2</c:v>
                </c:pt>
                <c:pt idx="336">
                  <c:v>2</c:v>
                </c:pt>
                <c:pt idx="337">
                  <c:v>1</c:v>
                </c:pt>
                <c:pt idx="338">
                  <c:v>0</c:v>
                </c:pt>
                <c:pt idx="339">
                  <c:v>1</c:v>
                </c:pt>
                <c:pt idx="340">
                  <c:v>13</c:v>
                </c:pt>
                <c:pt idx="341">
                  <c:v>4</c:v>
                </c:pt>
                <c:pt idx="342">
                  <c:v>2</c:v>
                </c:pt>
                <c:pt idx="343">
                  <c:v>1</c:v>
                </c:pt>
                <c:pt idx="344">
                  <c:v>2</c:v>
                </c:pt>
                <c:pt idx="345">
                  <c:v>65</c:v>
                </c:pt>
                <c:pt idx="346">
                  <c:v>32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18</c:v>
                </c:pt>
                <c:pt idx="352">
                  <c:v>4</c:v>
                </c:pt>
                <c:pt idx="353">
                  <c:v>0</c:v>
                </c:pt>
                <c:pt idx="354">
                  <c:v>13</c:v>
                </c:pt>
                <c:pt idx="355">
                  <c:v>2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1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69-4242-99BB-C2B20CAF67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69-4242-99BB-C2B20CAF67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44</c:v>
                </c:pt>
                <c:pt idx="124">
                  <c:v>19</c:v>
                </c:pt>
                <c:pt idx="125">
                  <c:v>12</c:v>
                </c:pt>
                <c:pt idx="126">
                  <c:v>7</c:v>
                </c:pt>
                <c:pt idx="127">
                  <c:v>3</c:v>
                </c:pt>
                <c:pt idx="128">
                  <c:v>2</c:v>
                </c:pt>
                <c:pt idx="129">
                  <c:v>2</c:v>
                </c:pt>
                <c:pt idx="130">
                  <c:v>0</c:v>
                </c:pt>
                <c:pt idx="131">
                  <c:v>1</c:v>
                </c:pt>
                <c:pt idx="132">
                  <c:v>2</c:v>
                </c:pt>
                <c:pt idx="133">
                  <c:v>96</c:v>
                </c:pt>
                <c:pt idx="134">
                  <c:v>32</c:v>
                </c:pt>
                <c:pt idx="135">
                  <c:v>7</c:v>
                </c:pt>
                <c:pt idx="136">
                  <c:v>92</c:v>
                </c:pt>
                <c:pt idx="137">
                  <c:v>52</c:v>
                </c:pt>
                <c:pt idx="138">
                  <c:v>24</c:v>
                </c:pt>
                <c:pt idx="139">
                  <c:v>9</c:v>
                </c:pt>
                <c:pt idx="140">
                  <c:v>4</c:v>
                </c:pt>
                <c:pt idx="141">
                  <c:v>54</c:v>
                </c:pt>
                <c:pt idx="142">
                  <c:v>28</c:v>
                </c:pt>
                <c:pt idx="143">
                  <c:v>5</c:v>
                </c:pt>
                <c:pt idx="144">
                  <c:v>6</c:v>
                </c:pt>
                <c:pt idx="145">
                  <c:v>0</c:v>
                </c:pt>
                <c:pt idx="146">
                  <c:v>32</c:v>
                </c:pt>
                <c:pt idx="147">
                  <c:v>40</c:v>
                </c:pt>
                <c:pt idx="148">
                  <c:v>68</c:v>
                </c:pt>
                <c:pt idx="149">
                  <c:v>67</c:v>
                </c:pt>
                <c:pt idx="150">
                  <c:v>68</c:v>
                </c:pt>
                <c:pt idx="151">
                  <c:v>48</c:v>
                </c:pt>
                <c:pt idx="152">
                  <c:v>57</c:v>
                </c:pt>
                <c:pt idx="153">
                  <c:v>38</c:v>
                </c:pt>
                <c:pt idx="154">
                  <c:v>8</c:v>
                </c:pt>
                <c:pt idx="155">
                  <c:v>5</c:v>
                </c:pt>
                <c:pt idx="156">
                  <c:v>2</c:v>
                </c:pt>
                <c:pt idx="157">
                  <c:v>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44</c:v>
                </c:pt>
                <c:pt idx="162">
                  <c:v>10</c:v>
                </c:pt>
                <c:pt idx="163">
                  <c:v>5</c:v>
                </c:pt>
                <c:pt idx="164">
                  <c:v>3</c:v>
                </c:pt>
                <c:pt idx="165">
                  <c:v>1</c:v>
                </c:pt>
                <c:pt idx="166">
                  <c:v>1</c:v>
                </c:pt>
                <c:pt idx="167">
                  <c:v>0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39</c:v>
                </c:pt>
                <c:pt idx="177">
                  <c:v>21</c:v>
                </c:pt>
                <c:pt idx="178">
                  <c:v>8</c:v>
                </c:pt>
                <c:pt idx="179">
                  <c:v>5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51</c:v>
                </c:pt>
                <c:pt idx="186">
                  <c:v>17</c:v>
                </c:pt>
                <c:pt idx="187">
                  <c:v>4</c:v>
                </c:pt>
                <c:pt idx="188">
                  <c:v>3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1</c:v>
                </c:pt>
                <c:pt idx="207">
                  <c:v>0</c:v>
                </c:pt>
                <c:pt idx="208">
                  <c:v>0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14</c:v>
                </c:pt>
                <c:pt idx="214">
                  <c:v>31</c:v>
                </c:pt>
                <c:pt idx="215">
                  <c:v>14</c:v>
                </c:pt>
                <c:pt idx="216">
                  <c:v>6</c:v>
                </c:pt>
                <c:pt idx="217">
                  <c:v>5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75</c:v>
                </c:pt>
                <c:pt idx="240">
                  <c:v>78</c:v>
                </c:pt>
                <c:pt idx="241">
                  <c:v>51</c:v>
                </c:pt>
                <c:pt idx="242">
                  <c:v>24</c:v>
                </c:pt>
                <c:pt idx="243">
                  <c:v>49</c:v>
                </c:pt>
                <c:pt idx="244">
                  <c:v>8</c:v>
                </c:pt>
                <c:pt idx="245">
                  <c:v>3</c:v>
                </c:pt>
                <c:pt idx="246">
                  <c:v>2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1</c:v>
                </c:pt>
                <c:pt idx="253">
                  <c:v>55</c:v>
                </c:pt>
                <c:pt idx="254">
                  <c:v>16</c:v>
                </c:pt>
                <c:pt idx="255">
                  <c:v>8</c:v>
                </c:pt>
                <c:pt idx="256">
                  <c:v>2</c:v>
                </c:pt>
                <c:pt idx="257">
                  <c:v>0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0</c:v>
                </c:pt>
                <c:pt idx="263">
                  <c:v>3</c:v>
                </c:pt>
                <c:pt idx="264">
                  <c:v>1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1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29</c:v>
                </c:pt>
                <c:pt idx="282">
                  <c:v>20</c:v>
                </c:pt>
                <c:pt idx="283">
                  <c:v>4</c:v>
                </c:pt>
                <c:pt idx="284">
                  <c:v>26</c:v>
                </c:pt>
                <c:pt idx="285">
                  <c:v>17</c:v>
                </c:pt>
                <c:pt idx="286">
                  <c:v>7</c:v>
                </c:pt>
                <c:pt idx="287">
                  <c:v>5</c:v>
                </c:pt>
                <c:pt idx="288">
                  <c:v>2</c:v>
                </c:pt>
                <c:pt idx="289">
                  <c:v>2</c:v>
                </c:pt>
                <c:pt idx="290">
                  <c:v>0</c:v>
                </c:pt>
                <c:pt idx="291">
                  <c:v>1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84</c:v>
                </c:pt>
                <c:pt idx="299">
                  <c:v>22</c:v>
                </c:pt>
                <c:pt idx="300">
                  <c:v>6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50</c:v>
                </c:pt>
                <c:pt idx="306">
                  <c:v>32</c:v>
                </c:pt>
                <c:pt idx="307">
                  <c:v>10</c:v>
                </c:pt>
                <c:pt idx="308">
                  <c:v>2</c:v>
                </c:pt>
                <c:pt idx="309">
                  <c:v>1</c:v>
                </c:pt>
                <c:pt idx="310">
                  <c:v>0</c:v>
                </c:pt>
                <c:pt idx="311">
                  <c:v>5</c:v>
                </c:pt>
                <c:pt idx="312">
                  <c:v>2</c:v>
                </c:pt>
                <c:pt idx="313">
                  <c:v>0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50</c:v>
                </c:pt>
                <c:pt idx="318">
                  <c:v>11</c:v>
                </c:pt>
                <c:pt idx="319">
                  <c:v>3</c:v>
                </c:pt>
                <c:pt idx="320">
                  <c:v>4</c:v>
                </c:pt>
                <c:pt idx="321">
                  <c:v>0</c:v>
                </c:pt>
                <c:pt idx="322">
                  <c:v>0</c:v>
                </c:pt>
                <c:pt idx="323">
                  <c:v>18</c:v>
                </c:pt>
                <c:pt idx="324">
                  <c:v>17</c:v>
                </c:pt>
                <c:pt idx="325">
                  <c:v>4</c:v>
                </c:pt>
                <c:pt idx="326">
                  <c:v>3</c:v>
                </c:pt>
                <c:pt idx="327">
                  <c:v>24</c:v>
                </c:pt>
                <c:pt idx="328">
                  <c:v>7</c:v>
                </c:pt>
                <c:pt idx="329">
                  <c:v>2</c:v>
                </c:pt>
                <c:pt idx="330">
                  <c:v>5</c:v>
                </c:pt>
                <c:pt idx="331">
                  <c:v>1</c:v>
                </c:pt>
                <c:pt idx="332">
                  <c:v>0</c:v>
                </c:pt>
                <c:pt idx="333">
                  <c:v>1</c:v>
                </c:pt>
                <c:pt idx="334">
                  <c:v>1</c:v>
                </c:pt>
                <c:pt idx="335">
                  <c:v>0</c:v>
                </c:pt>
                <c:pt idx="336">
                  <c:v>0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52</c:v>
                </c:pt>
                <c:pt idx="346">
                  <c:v>27</c:v>
                </c:pt>
                <c:pt idx="347">
                  <c:v>0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1</c:v>
                </c:pt>
                <c:pt idx="352">
                  <c:v>0</c:v>
                </c:pt>
                <c:pt idx="353">
                  <c:v>0</c:v>
                </c:pt>
                <c:pt idx="354">
                  <c:v>1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69-4242-99BB-C2B20CAF6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595432"/>
        <c:axId val="359597072"/>
      </c:lineChart>
      <c:dateAx>
        <c:axId val="359595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97072"/>
        <c:crosses val="autoZero"/>
        <c:auto val="1"/>
        <c:lblOffset val="100"/>
        <c:baseTimeUnit val="days"/>
      </c:dateAx>
      <c:valAx>
        <c:axId val="35959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59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YouTube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9.2961165048543695</c:v>
                </c:pt>
                <c:pt idx="1">
                  <c:v>13.8115050252753</c:v>
                </c:pt>
                <c:pt idx="2">
                  <c:v>17.523498178006101</c:v>
                </c:pt>
                <c:pt idx="3">
                  <c:v>14.5833333333333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A-4276-8901-8C8E0BAE6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608224"/>
        <c:axId val="359606584"/>
      </c:barChart>
      <c:catAx>
        <c:axId val="35960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06584"/>
        <c:crosses val="autoZero"/>
        <c:auto val="1"/>
        <c:lblAlgn val="ctr"/>
        <c:lblOffset val="100"/>
        <c:noMultiLvlLbl val="0"/>
      </c:catAx>
      <c:valAx>
        <c:axId val="35960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0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7D5B-67F7-4BAD-B1A9-9635B74E94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37D9-6D38-4BB6-AA95-8C4817E998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92779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D73F7-5B89-4261-9B1D-399F3384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0C174F-B96F-4B73-A534-19A3D87F5E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4280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9F497-AFD4-4869-9808-AD359E3B2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84BB3-5EE9-4ACA-894D-3D00909C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677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8C31-F64A-4639-B388-DDC7E9439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C4F0D-6F7C-4B40-B16D-B00A7341C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089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96241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02739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6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7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26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3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8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6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90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2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23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511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4D29C-6C76-4EA2-9303-E601E0FB2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5250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E34E-A6C8-4076-B93D-4576411C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5AE27-095F-4F32-B935-663207B60D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34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7857553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45457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9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9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5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7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57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9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50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9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05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02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D9C09-D7E6-4731-A0F3-1E99328C3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6617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8CCB2-5A37-446B-BFA9-0BBDD2FCB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7E11D3-DDA1-4690-B2FF-6E1A6E882F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1388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85803-4FBB-48F7-BE67-DD1EADE19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D4CC8-7F97-47F6-B1BF-498A877A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471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22FBE-CBFB-461F-B6FD-184B6D3F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53E640-9F47-429B-80D2-4CD18C0641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2632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A7603-106A-41F8-AB25-3354A3413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E780F-A5D6-434B-B2ED-159445CC4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7068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59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Quartal (Teil 2)</vt:lpstr>
      <vt:lpstr>Facebook Interaction Rate By Post Type | BUSS</vt:lpstr>
      <vt:lpstr>Facebook Reach By Country Table | BUSS - 1 of 2</vt:lpstr>
      <vt:lpstr>Facebook Reach By Country Table | BUSS - 2 of 2</vt:lpstr>
      <vt:lpstr>Facebook Reach Type Distribution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2019-01-08T09:28:15Z</dcterms:created>
  <dcterms:modified xsi:type="dcterms:W3CDTF">2019-01-08T09:28:25Z</dcterms:modified>
</cp:coreProperties>
</file>