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YouTube 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1.0989010989011001</c:v>
                </c:pt>
                <c:pt idx="1">
                  <c:v>3.1575091575091498</c:v>
                </c:pt>
                <c:pt idx="2">
                  <c:v>6.5934065934066002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53-4F85-80AB-4DE67EF0D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0602752"/>
        <c:axId val="600607344"/>
      </c:barChart>
      <c:catAx>
        <c:axId val="60060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07344"/>
        <c:crosses val="autoZero"/>
        <c:auto val="1"/>
        <c:lblAlgn val="ctr"/>
        <c:lblOffset val="100"/>
        <c:noMultiLvlLbl val="0"/>
      </c:catAx>
      <c:valAx>
        <c:axId val="60060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0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6</c:v>
                </c:pt>
                <c:pt idx="1">
                  <c:v>8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12</c:v>
                </c:pt>
                <c:pt idx="6">
                  <c:v>9</c:v>
                </c:pt>
                <c:pt idx="7">
                  <c:v>11</c:v>
                </c:pt>
                <c:pt idx="8">
                  <c:v>11</c:v>
                </c:pt>
                <c:pt idx="9">
                  <c:v>5</c:v>
                </c:pt>
                <c:pt idx="10">
                  <c:v>9</c:v>
                </c:pt>
                <c:pt idx="11">
                  <c:v>7</c:v>
                </c:pt>
                <c:pt idx="12">
                  <c:v>11</c:v>
                </c:pt>
                <c:pt idx="13">
                  <c:v>8</c:v>
                </c:pt>
                <c:pt idx="14">
                  <c:v>7</c:v>
                </c:pt>
                <c:pt idx="15">
                  <c:v>4</c:v>
                </c:pt>
                <c:pt idx="16">
                  <c:v>9</c:v>
                </c:pt>
                <c:pt idx="17">
                  <c:v>6</c:v>
                </c:pt>
                <c:pt idx="18">
                  <c:v>11</c:v>
                </c:pt>
                <c:pt idx="19">
                  <c:v>9</c:v>
                </c:pt>
                <c:pt idx="20">
                  <c:v>10</c:v>
                </c:pt>
                <c:pt idx="21">
                  <c:v>8</c:v>
                </c:pt>
                <c:pt idx="22">
                  <c:v>9</c:v>
                </c:pt>
                <c:pt idx="23">
                  <c:v>12</c:v>
                </c:pt>
                <c:pt idx="24">
                  <c:v>12</c:v>
                </c:pt>
                <c:pt idx="25">
                  <c:v>13</c:v>
                </c:pt>
                <c:pt idx="26">
                  <c:v>10</c:v>
                </c:pt>
                <c:pt idx="27">
                  <c:v>16</c:v>
                </c:pt>
                <c:pt idx="28">
                  <c:v>14</c:v>
                </c:pt>
                <c:pt idx="29">
                  <c:v>3</c:v>
                </c:pt>
                <c:pt idx="30">
                  <c:v>6</c:v>
                </c:pt>
                <c:pt idx="31">
                  <c:v>9</c:v>
                </c:pt>
                <c:pt idx="32">
                  <c:v>4</c:v>
                </c:pt>
                <c:pt idx="33">
                  <c:v>3</c:v>
                </c:pt>
                <c:pt idx="34">
                  <c:v>5</c:v>
                </c:pt>
                <c:pt idx="35">
                  <c:v>3</c:v>
                </c:pt>
                <c:pt idx="36">
                  <c:v>6</c:v>
                </c:pt>
                <c:pt idx="37">
                  <c:v>7</c:v>
                </c:pt>
                <c:pt idx="38">
                  <c:v>5</c:v>
                </c:pt>
                <c:pt idx="39">
                  <c:v>5</c:v>
                </c:pt>
                <c:pt idx="40">
                  <c:v>6</c:v>
                </c:pt>
                <c:pt idx="41">
                  <c:v>1</c:v>
                </c:pt>
                <c:pt idx="42">
                  <c:v>8</c:v>
                </c:pt>
                <c:pt idx="43">
                  <c:v>9</c:v>
                </c:pt>
                <c:pt idx="44">
                  <c:v>7</c:v>
                </c:pt>
                <c:pt idx="45">
                  <c:v>2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2</c:v>
                </c:pt>
                <c:pt idx="72">
                  <c:v>0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</c:v>
                </c:pt>
                <c:pt idx="99">
                  <c:v>0</c:v>
                </c:pt>
                <c:pt idx="100">
                  <c:v>2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1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1</c:v>
                </c:pt>
                <c:pt idx="117">
                  <c:v>0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0</c:v>
                </c:pt>
                <c:pt idx="122">
                  <c:v>4</c:v>
                </c:pt>
                <c:pt idx="123">
                  <c:v>57</c:v>
                </c:pt>
                <c:pt idx="124">
                  <c:v>20</c:v>
                </c:pt>
                <c:pt idx="125">
                  <c:v>12</c:v>
                </c:pt>
                <c:pt idx="126">
                  <c:v>9</c:v>
                </c:pt>
                <c:pt idx="127">
                  <c:v>3</c:v>
                </c:pt>
                <c:pt idx="128">
                  <c:v>17</c:v>
                </c:pt>
                <c:pt idx="129">
                  <c:v>13</c:v>
                </c:pt>
                <c:pt idx="130">
                  <c:v>10</c:v>
                </c:pt>
                <c:pt idx="131">
                  <c:v>4</c:v>
                </c:pt>
                <c:pt idx="132">
                  <c:v>3</c:v>
                </c:pt>
                <c:pt idx="133">
                  <c:v>106</c:v>
                </c:pt>
                <c:pt idx="134">
                  <c:v>35</c:v>
                </c:pt>
                <c:pt idx="135">
                  <c:v>9</c:v>
                </c:pt>
                <c:pt idx="136">
                  <c:v>94</c:v>
                </c:pt>
                <c:pt idx="137">
                  <c:v>59</c:v>
                </c:pt>
                <c:pt idx="138">
                  <c:v>27</c:v>
                </c:pt>
                <c:pt idx="139">
                  <c:v>9</c:v>
                </c:pt>
                <c:pt idx="140">
                  <c:v>6</c:v>
                </c:pt>
                <c:pt idx="141">
                  <c:v>65</c:v>
                </c:pt>
                <c:pt idx="142">
                  <c:v>31</c:v>
                </c:pt>
                <c:pt idx="143">
                  <c:v>7</c:v>
                </c:pt>
                <c:pt idx="144">
                  <c:v>7</c:v>
                </c:pt>
                <c:pt idx="145">
                  <c:v>0</c:v>
                </c:pt>
                <c:pt idx="146">
                  <c:v>40</c:v>
                </c:pt>
                <c:pt idx="147">
                  <c:v>56</c:v>
                </c:pt>
                <c:pt idx="148">
                  <c:v>75</c:v>
                </c:pt>
                <c:pt idx="149">
                  <c:v>75</c:v>
                </c:pt>
                <c:pt idx="150">
                  <c:v>75</c:v>
                </c:pt>
                <c:pt idx="151">
                  <c:v>55</c:v>
                </c:pt>
                <c:pt idx="152">
                  <c:v>61</c:v>
                </c:pt>
                <c:pt idx="153">
                  <c:v>40</c:v>
                </c:pt>
                <c:pt idx="154">
                  <c:v>9</c:v>
                </c:pt>
                <c:pt idx="155">
                  <c:v>6</c:v>
                </c:pt>
                <c:pt idx="156">
                  <c:v>2</c:v>
                </c:pt>
                <c:pt idx="157">
                  <c:v>5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54</c:v>
                </c:pt>
                <c:pt idx="162">
                  <c:v>11</c:v>
                </c:pt>
                <c:pt idx="163">
                  <c:v>6</c:v>
                </c:pt>
                <c:pt idx="164">
                  <c:v>10</c:v>
                </c:pt>
                <c:pt idx="165">
                  <c:v>2</c:v>
                </c:pt>
                <c:pt idx="166">
                  <c:v>1</c:v>
                </c:pt>
                <c:pt idx="167">
                  <c:v>1</c:v>
                </c:pt>
                <c:pt idx="168">
                  <c:v>3</c:v>
                </c:pt>
                <c:pt idx="169">
                  <c:v>14</c:v>
                </c:pt>
                <c:pt idx="170">
                  <c:v>4</c:v>
                </c:pt>
                <c:pt idx="171">
                  <c:v>3</c:v>
                </c:pt>
                <c:pt idx="172">
                  <c:v>10</c:v>
                </c:pt>
                <c:pt idx="173">
                  <c:v>0</c:v>
                </c:pt>
                <c:pt idx="174">
                  <c:v>0</c:v>
                </c:pt>
                <c:pt idx="175">
                  <c:v>10</c:v>
                </c:pt>
                <c:pt idx="176">
                  <c:v>48</c:v>
                </c:pt>
                <c:pt idx="177">
                  <c:v>30</c:v>
                </c:pt>
                <c:pt idx="178">
                  <c:v>19</c:v>
                </c:pt>
                <c:pt idx="179">
                  <c:v>8</c:v>
                </c:pt>
                <c:pt idx="180">
                  <c:v>1</c:v>
                </c:pt>
                <c:pt idx="181">
                  <c:v>0</c:v>
                </c:pt>
                <c:pt idx="182">
                  <c:v>1</c:v>
                </c:pt>
                <c:pt idx="183">
                  <c:v>1</c:v>
                </c:pt>
                <c:pt idx="184">
                  <c:v>0</c:v>
                </c:pt>
                <c:pt idx="185">
                  <c:v>65</c:v>
                </c:pt>
                <c:pt idx="186">
                  <c:v>18</c:v>
                </c:pt>
                <c:pt idx="187">
                  <c:v>5</c:v>
                </c:pt>
                <c:pt idx="188">
                  <c:v>5</c:v>
                </c:pt>
                <c:pt idx="189">
                  <c:v>0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12</c:v>
                </c:pt>
                <c:pt idx="194">
                  <c:v>3</c:v>
                </c:pt>
                <c:pt idx="195">
                  <c:v>1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12</c:v>
                </c:pt>
                <c:pt idx="200">
                  <c:v>2</c:v>
                </c:pt>
                <c:pt idx="201">
                  <c:v>0</c:v>
                </c:pt>
                <c:pt idx="202">
                  <c:v>0</c:v>
                </c:pt>
                <c:pt idx="203">
                  <c:v>2</c:v>
                </c:pt>
                <c:pt idx="204">
                  <c:v>2</c:v>
                </c:pt>
                <c:pt idx="205">
                  <c:v>9</c:v>
                </c:pt>
                <c:pt idx="206">
                  <c:v>7</c:v>
                </c:pt>
                <c:pt idx="207">
                  <c:v>0</c:v>
                </c:pt>
                <c:pt idx="208">
                  <c:v>0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0</c:v>
                </c:pt>
                <c:pt idx="213">
                  <c:v>27</c:v>
                </c:pt>
                <c:pt idx="214">
                  <c:v>31</c:v>
                </c:pt>
                <c:pt idx="215">
                  <c:v>15</c:v>
                </c:pt>
                <c:pt idx="216">
                  <c:v>7</c:v>
                </c:pt>
                <c:pt idx="217">
                  <c:v>5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15</c:v>
                </c:pt>
                <c:pt idx="226">
                  <c:v>5</c:v>
                </c:pt>
                <c:pt idx="227">
                  <c:v>2</c:v>
                </c:pt>
                <c:pt idx="228">
                  <c:v>0</c:v>
                </c:pt>
                <c:pt idx="229">
                  <c:v>0</c:v>
                </c:pt>
                <c:pt idx="230">
                  <c:v>1</c:v>
                </c:pt>
                <c:pt idx="231">
                  <c:v>0</c:v>
                </c:pt>
                <c:pt idx="232">
                  <c:v>1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75</c:v>
                </c:pt>
                <c:pt idx="240">
                  <c:v>78</c:v>
                </c:pt>
                <c:pt idx="241">
                  <c:v>62</c:v>
                </c:pt>
                <c:pt idx="242">
                  <c:v>25</c:v>
                </c:pt>
                <c:pt idx="243">
                  <c:v>49</c:v>
                </c:pt>
                <c:pt idx="244">
                  <c:v>9</c:v>
                </c:pt>
                <c:pt idx="245">
                  <c:v>3</c:v>
                </c:pt>
                <c:pt idx="246">
                  <c:v>3</c:v>
                </c:pt>
                <c:pt idx="247">
                  <c:v>1</c:v>
                </c:pt>
                <c:pt idx="248">
                  <c:v>0</c:v>
                </c:pt>
                <c:pt idx="249">
                  <c:v>1</c:v>
                </c:pt>
                <c:pt idx="250">
                  <c:v>0</c:v>
                </c:pt>
                <c:pt idx="251">
                  <c:v>0</c:v>
                </c:pt>
                <c:pt idx="252">
                  <c:v>1</c:v>
                </c:pt>
                <c:pt idx="253">
                  <c:v>63</c:v>
                </c:pt>
                <c:pt idx="254">
                  <c:v>18</c:v>
                </c:pt>
                <c:pt idx="255">
                  <c:v>8</c:v>
                </c:pt>
                <c:pt idx="256">
                  <c:v>2</c:v>
                </c:pt>
                <c:pt idx="257">
                  <c:v>0</c:v>
                </c:pt>
                <c:pt idx="258">
                  <c:v>1</c:v>
                </c:pt>
                <c:pt idx="259">
                  <c:v>0</c:v>
                </c:pt>
                <c:pt idx="260">
                  <c:v>10</c:v>
                </c:pt>
                <c:pt idx="261">
                  <c:v>2</c:v>
                </c:pt>
                <c:pt idx="262">
                  <c:v>2</c:v>
                </c:pt>
                <c:pt idx="263">
                  <c:v>19</c:v>
                </c:pt>
                <c:pt idx="264">
                  <c:v>7</c:v>
                </c:pt>
                <c:pt idx="265">
                  <c:v>0</c:v>
                </c:pt>
                <c:pt idx="266">
                  <c:v>1</c:v>
                </c:pt>
                <c:pt idx="267">
                  <c:v>1</c:v>
                </c:pt>
                <c:pt idx="268">
                  <c:v>0</c:v>
                </c:pt>
                <c:pt idx="269">
                  <c:v>0</c:v>
                </c:pt>
                <c:pt idx="270">
                  <c:v>17</c:v>
                </c:pt>
                <c:pt idx="271">
                  <c:v>2</c:v>
                </c:pt>
                <c:pt idx="272">
                  <c:v>0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1</c:v>
                </c:pt>
                <c:pt idx="277">
                  <c:v>17</c:v>
                </c:pt>
                <c:pt idx="278">
                  <c:v>4</c:v>
                </c:pt>
                <c:pt idx="279">
                  <c:v>1</c:v>
                </c:pt>
                <c:pt idx="280">
                  <c:v>1</c:v>
                </c:pt>
                <c:pt idx="281">
                  <c:v>41</c:v>
                </c:pt>
                <c:pt idx="282">
                  <c:v>23</c:v>
                </c:pt>
                <c:pt idx="283">
                  <c:v>5</c:v>
                </c:pt>
                <c:pt idx="284">
                  <c:v>34</c:v>
                </c:pt>
                <c:pt idx="285">
                  <c:v>19</c:v>
                </c:pt>
                <c:pt idx="286">
                  <c:v>9</c:v>
                </c:pt>
                <c:pt idx="287">
                  <c:v>5</c:v>
                </c:pt>
                <c:pt idx="288">
                  <c:v>3</c:v>
                </c:pt>
                <c:pt idx="289">
                  <c:v>3</c:v>
                </c:pt>
                <c:pt idx="290">
                  <c:v>0</c:v>
                </c:pt>
                <c:pt idx="291">
                  <c:v>1</c:v>
                </c:pt>
                <c:pt idx="292">
                  <c:v>0</c:v>
                </c:pt>
                <c:pt idx="293">
                  <c:v>1</c:v>
                </c:pt>
                <c:pt idx="294">
                  <c:v>16</c:v>
                </c:pt>
                <c:pt idx="295">
                  <c:v>1</c:v>
                </c:pt>
                <c:pt idx="296">
                  <c:v>0</c:v>
                </c:pt>
                <c:pt idx="297">
                  <c:v>2</c:v>
                </c:pt>
                <c:pt idx="298">
                  <c:v>100</c:v>
                </c:pt>
                <c:pt idx="299">
                  <c:v>28</c:v>
                </c:pt>
                <c:pt idx="300">
                  <c:v>8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62</c:v>
                </c:pt>
                <c:pt idx="306">
                  <c:v>33</c:v>
                </c:pt>
                <c:pt idx="307">
                  <c:v>10</c:v>
                </c:pt>
                <c:pt idx="308">
                  <c:v>2</c:v>
                </c:pt>
                <c:pt idx="309">
                  <c:v>2</c:v>
                </c:pt>
                <c:pt idx="310">
                  <c:v>0</c:v>
                </c:pt>
                <c:pt idx="311">
                  <c:v>27</c:v>
                </c:pt>
                <c:pt idx="312">
                  <c:v>4</c:v>
                </c:pt>
                <c:pt idx="313">
                  <c:v>0</c:v>
                </c:pt>
                <c:pt idx="314">
                  <c:v>2</c:v>
                </c:pt>
                <c:pt idx="315">
                  <c:v>1</c:v>
                </c:pt>
                <c:pt idx="316">
                  <c:v>0</c:v>
                </c:pt>
                <c:pt idx="317">
                  <c:v>66</c:v>
                </c:pt>
                <c:pt idx="318">
                  <c:v>15</c:v>
                </c:pt>
                <c:pt idx="319">
                  <c:v>19</c:v>
                </c:pt>
                <c:pt idx="320">
                  <c:v>6</c:v>
                </c:pt>
                <c:pt idx="321">
                  <c:v>1</c:v>
                </c:pt>
                <c:pt idx="322">
                  <c:v>0</c:v>
                </c:pt>
                <c:pt idx="323">
                  <c:v>28</c:v>
                </c:pt>
                <c:pt idx="324">
                  <c:v>19</c:v>
                </c:pt>
                <c:pt idx="325">
                  <c:v>4</c:v>
                </c:pt>
                <c:pt idx="326">
                  <c:v>18</c:v>
                </c:pt>
                <c:pt idx="327">
                  <c:v>27</c:v>
                </c:pt>
                <c:pt idx="328">
                  <c:v>7</c:v>
                </c:pt>
                <c:pt idx="329">
                  <c:v>3</c:v>
                </c:pt>
                <c:pt idx="330">
                  <c:v>5</c:v>
                </c:pt>
                <c:pt idx="331">
                  <c:v>1</c:v>
                </c:pt>
                <c:pt idx="332">
                  <c:v>0</c:v>
                </c:pt>
                <c:pt idx="333">
                  <c:v>13</c:v>
                </c:pt>
                <c:pt idx="334">
                  <c:v>3</c:v>
                </c:pt>
                <c:pt idx="335">
                  <c:v>2</c:v>
                </c:pt>
                <c:pt idx="336">
                  <c:v>2</c:v>
                </c:pt>
                <c:pt idx="337">
                  <c:v>1</c:v>
                </c:pt>
                <c:pt idx="338">
                  <c:v>0</c:v>
                </c:pt>
                <c:pt idx="339">
                  <c:v>1</c:v>
                </c:pt>
                <c:pt idx="340">
                  <c:v>13</c:v>
                </c:pt>
                <c:pt idx="341">
                  <c:v>4</c:v>
                </c:pt>
                <c:pt idx="342">
                  <c:v>2</c:v>
                </c:pt>
                <c:pt idx="343">
                  <c:v>1</c:v>
                </c:pt>
                <c:pt idx="344">
                  <c:v>2</c:v>
                </c:pt>
                <c:pt idx="345">
                  <c:v>65</c:v>
                </c:pt>
                <c:pt idx="346">
                  <c:v>32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0</c:v>
                </c:pt>
                <c:pt idx="351">
                  <c:v>18</c:v>
                </c:pt>
                <c:pt idx="352">
                  <c:v>4</c:v>
                </c:pt>
                <c:pt idx="353">
                  <c:v>0</c:v>
                </c:pt>
                <c:pt idx="354">
                  <c:v>13</c:v>
                </c:pt>
                <c:pt idx="355">
                  <c:v>2</c:v>
                </c:pt>
                <c:pt idx="356">
                  <c:v>0</c:v>
                </c:pt>
                <c:pt idx="357">
                  <c:v>1</c:v>
                </c:pt>
                <c:pt idx="358">
                  <c:v>0</c:v>
                </c:pt>
                <c:pt idx="359">
                  <c:v>1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25-41F0-BA32-21B7D92BE2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25-41F0-BA32-21B7D92BE2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2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1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44</c:v>
                </c:pt>
                <c:pt idx="124">
                  <c:v>19</c:v>
                </c:pt>
                <c:pt idx="125">
                  <c:v>12</c:v>
                </c:pt>
                <c:pt idx="126">
                  <c:v>7</c:v>
                </c:pt>
                <c:pt idx="127">
                  <c:v>3</c:v>
                </c:pt>
                <c:pt idx="128">
                  <c:v>2</c:v>
                </c:pt>
                <c:pt idx="129">
                  <c:v>2</c:v>
                </c:pt>
                <c:pt idx="130">
                  <c:v>0</c:v>
                </c:pt>
                <c:pt idx="131">
                  <c:v>1</c:v>
                </c:pt>
                <c:pt idx="132">
                  <c:v>2</c:v>
                </c:pt>
                <c:pt idx="133">
                  <c:v>96</c:v>
                </c:pt>
                <c:pt idx="134">
                  <c:v>32</c:v>
                </c:pt>
                <c:pt idx="135">
                  <c:v>7</c:v>
                </c:pt>
                <c:pt idx="136">
                  <c:v>92</c:v>
                </c:pt>
                <c:pt idx="137">
                  <c:v>52</c:v>
                </c:pt>
                <c:pt idx="138">
                  <c:v>24</c:v>
                </c:pt>
                <c:pt idx="139">
                  <c:v>9</c:v>
                </c:pt>
                <c:pt idx="140">
                  <c:v>4</c:v>
                </c:pt>
                <c:pt idx="141">
                  <c:v>54</c:v>
                </c:pt>
                <c:pt idx="142">
                  <c:v>28</c:v>
                </c:pt>
                <c:pt idx="143">
                  <c:v>5</c:v>
                </c:pt>
                <c:pt idx="144">
                  <c:v>6</c:v>
                </c:pt>
                <c:pt idx="145">
                  <c:v>0</c:v>
                </c:pt>
                <c:pt idx="146">
                  <c:v>32</c:v>
                </c:pt>
                <c:pt idx="147">
                  <c:v>40</c:v>
                </c:pt>
                <c:pt idx="148">
                  <c:v>68</c:v>
                </c:pt>
                <c:pt idx="149">
                  <c:v>67</c:v>
                </c:pt>
                <c:pt idx="150">
                  <c:v>68</c:v>
                </c:pt>
                <c:pt idx="151">
                  <c:v>48</c:v>
                </c:pt>
                <c:pt idx="152">
                  <c:v>57</c:v>
                </c:pt>
                <c:pt idx="153">
                  <c:v>38</c:v>
                </c:pt>
                <c:pt idx="154">
                  <c:v>8</c:v>
                </c:pt>
                <c:pt idx="155">
                  <c:v>5</c:v>
                </c:pt>
                <c:pt idx="156">
                  <c:v>2</c:v>
                </c:pt>
                <c:pt idx="157">
                  <c:v>1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44</c:v>
                </c:pt>
                <c:pt idx="162">
                  <c:v>10</c:v>
                </c:pt>
                <c:pt idx="163">
                  <c:v>5</c:v>
                </c:pt>
                <c:pt idx="164">
                  <c:v>3</c:v>
                </c:pt>
                <c:pt idx="165">
                  <c:v>1</c:v>
                </c:pt>
                <c:pt idx="166">
                  <c:v>1</c:v>
                </c:pt>
                <c:pt idx="167">
                  <c:v>0</c:v>
                </c:pt>
                <c:pt idx="168">
                  <c:v>1</c:v>
                </c:pt>
                <c:pt idx="169">
                  <c:v>0</c:v>
                </c:pt>
                <c:pt idx="170">
                  <c:v>0</c:v>
                </c:pt>
                <c:pt idx="171">
                  <c:v>1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39</c:v>
                </c:pt>
                <c:pt idx="177">
                  <c:v>21</c:v>
                </c:pt>
                <c:pt idx="178">
                  <c:v>8</c:v>
                </c:pt>
                <c:pt idx="179">
                  <c:v>5</c:v>
                </c:pt>
                <c:pt idx="180">
                  <c:v>1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51</c:v>
                </c:pt>
                <c:pt idx="186">
                  <c:v>17</c:v>
                </c:pt>
                <c:pt idx="187">
                  <c:v>4</c:v>
                </c:pt>
                <c:pt idx="188">
                  <c:v>3</c:v>
                </c:pt>
                <c:pt idx="189">
                  <c:v>0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0</c:v>
                </c:pt>
                <c:pt idx="205">
                  <c:v>1</c:v>
                </c:pt>
                <c:pt idx="206">
                  <c:v>1</c:v>
                </c:pt>
                <c:pt idx="207">
                  <c:v>0</c:v>
                </c:pt>
                <c:pt idx="208">
                  <c:v>0</c:v>
                </c:pt>
                <c:pt idx="209">
                  <c:v>1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14</c:v>
                </c:pt>
                <c:pt idx="214">
                  <c:v>31</c:v>
                </c:pt>
                <c:pt idx="215">
                  <c:v>14</c:v>
                </c:pt>
                <c:pt idx="216">
                  <c:v>6</c:v>
                </c:pt>
                <c:pt idx="217">
                  <c:v>5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75</c:v>
                </c:pt>
                <c:pt idx="240">
                  <c:v>78</c:v>
                </c:pt>
                <c:pt idx="241">
                  <c:v>51</c:v>
                </c:pt>
                <c:pt idx="242">
                  <c:v>24</c:v>
                </c:pt>
                <c:pt idx="243">
                  <c:v>49</c:v>
                </c:pt>
                <c:pt idx="244">
                  <c:v>8</c:v>
                </c:pt>
                <c:pt idx="245">
                  <c:v>3</c:v>
                </c:pt>
                <c:pt idx="246">
                  <c:v>2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1</c:v>
                </c:pt>
                <c:pt idx="253">
                  <c:v>55</c:v>
                </c:pt>
                <c:pt idx="254">
                  <c:v>16</c:v>
                </c:pt>
                <c:pt idx="255">
                  <c:v>8</c:v>
                </c:pt>
                <c:pt idx="256">
                  <c:v>2</c:v>
                </c:pt>
                <c:pt idx="257">
                  <c:v>0</c:v>
                </c:pt>
                <c:pt idx="258">
                  <c:v>1</c:v>
                </c:pt>
                <c:pt idx="259">
                  <c:v>0</c:v>
                </c:pt>
                <c:pt idx="260">
                  <c:v>0</c:v>
                </c:pt>
                <c:pt idx="261">
                  <c:v>1</c:v>
                </c:pt>
                <c:pt idx="262">
                  <c:v>0</c:v>
                </c:pt>
                <c:pt idx="263">
                  <c:v>3</c:v>
                </c:pt>
                <c:pt idx="264">
                  <c:v>1</c:v>
                </c:pt>
                <c:pt idx="265">
                  <c:v>0</c:v>
                </c:pt>
                <c:pt idx="266">
                  <c:v>1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1</c:v>
                </c:pt>
                <c:pt idx="272">
                  <c:v>0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29</c:v>
                </c:pt>
                <c:pt idx="282">
                  <c:v>20</c:v>
                </c:pt>
                <c:pt idx="283">
                  <c:v>4</c:v>
                </c:pt>
                <c:pt idx="284">
                  <c:v>26</c:v>
                </c:pt>
                <c:pt idx="285">
                  <c:v>17</c:v>
                </c:pt>
                <c:pt idx="286">
                  <c:v>7</c:v>
                </c:pt>
                <c:pt idx="287">
                  <c:v>5</c:v>
                </c:pt>
                <c:pt idx="288">
                  <c:v>2</c:v>
                </c:pt>
                <c:pt idx="289">
                  <c:v>2</c:v>
                </c:pt>
                <c:pt idx="290">
                  <c:v>0</c:v>
                </c:pt>
                <c:pt idx="291">
                  <c:v>1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84</c:v>
                </c:pt>
                <c:pt idx="299">
                  <c:v>22</c:v>
                </c:pt>
                <c:pt idx="300">
                  <c:v>6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50</c:v>
                </c:pt>
                <c:pt idx="306">
                  <c:v>32</c:v>
                </c:pt>
                <c:pt idx="307">
                  <c:v>10</c:v>
                </c:pt>
                <c:pt idx="308">
                  <c:v>2</c:v>
                </c:pt>
                <c:pt idx="309">
                  <c:v>1</c:v>
                </c:pt>
                <c:pt idx="310">
                  <c:v>0</c:v>
                </c:pt>
                <c:pt idx="311">
                  <c:v>5</c:v>
                </c:pt>
                <c:pt idx="312">
                  <c:v>2</c:v>
                </c:pt>
                <c:pt idx="313">
                  <c:v>0</c:v>
                </c:pt>
                <c:pt idx="314">
                  <c:v>1</c:v>
                </c:pt>
                <c:pt idx="315">
                  <c:v>0</c:v>
                </c:pt>
                <c:pt idx="316">
                  <c:v>0</c:v>
                </c:pt>
                <c:pt idx="317">
                  <c:v>50</c:v>
                </c:pt>
                <c:pt idx="318">
                  <c:v>11</c:v>
                </c:pt>
                <c:pt idx="319">
                  <c:v>3</c:v>
                </c:pt>
                <c:pt idx="320">
                  <c:v>4</c:v>
                </c:pt>
                <c:pt idx="321">
                  <c:v>0</c:v>
                </c:pt>
                <c:pt idx="322">
                  <c:v>0</c:v>
                </c:pt>
                <c:pt idx="323">
                  <c:v>18</c:v>
                </c:pt>
                <c:pt idx="324">
                  <c:v>17</c:v>
                </c:pt>
                <c:pt idx="325">
                  <c:v>4</c:v>
                </c:pt>
                <c:pt idx="326">
                  <c:v>3</c:v>
                </c:pt>
                <c:pt idx="327">
                  <c:v>24</c:v>
                </c:pt>
                <c:pt idx="328">
                  <c:v>7</c:v>
                </c:pt>
                <c:pt idx="329">
                  <c:v>2</c:v>
                </c:pt>
                <c:pt idx="330">
                  <c:v>5</c:v>
                </c:pt>
                <c:pt idx="331">
                  <c:v>1</c:v>
                </c:pt>
                <c:pt idx="332">
                  <c:v>0</c:v>
                </c:pt>
                <c:pt idx="333">
                  <c:v>1</c:v>
                </c:pt>
                <c:pt idx="334">
                  <c:v>1</c:v>
                </c:pt>
                <c:pt idx="335">
                  <c:v>0</c:v>
                </c:pt>
                <c:pt idx="336">
                  <c:v>0</c:v>
                </c:pt>
                <c:pt idx="337">
                  <c:v>1</c:v>
                </c:pt>
                <c:pt idx="338">
                  <c:v>0</c:v>
                </c:pt>
                <c:pt idx="339">
                  <c:v>0</c:v>
                </c:pt>
                <c:pt idx="340">
                  <c:v>1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52</c:v>
                </c:pt>
                <c:pt idx="346">
                  <c:v>27</c:v>
                </c:pt>
                <c:pt idx="347">
                  <c:v>0</c:v>
                </c:pt>
                <c:pt idx="348">
                  <c:v>1</c:v>
                </c:pt>
                <c:pt idx="349">
                  <c:v>1</c:v>
                </c:pt>
                <c:pt idx="350">
                  <c:v>0</c:v>
                </c:pt>
                <c:pt idx="351">
                  <c:v>1</c:v>
                </c:pt>
                <c:pt idx="352">
                  <c:v>0</c:v>
                </c:pt>
                <c:pt idx="353">
                  <c:v>0</c:v>
                </c:pt>
                <c:pt idx="354">
                  <c:v>1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25-41F0-BA32-21B7D92BE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0510584"/>
        <c:axId val="600527640"/>
      </c:lineChart>
      <c:dateAx>
        <c:axId val="600510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527640"/>
        <c:crosses val="autoZero"/>
        <c:auto val="1"/>
        <c:lblOffset val="100"/>
        <c:baseTimeUnit val="days"/>
      </c:dateAx>
      <c:valAx>
        <c:axId val="60052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51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YouTube 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9.2961165048543695</c:v>
                </c:pt>
                <c:pt idx="1">
                  <c:v>13.8115050252753</c:v>
                </c:pt>
                <c:pt idx="2">
                  <c:v>17.523498178006101</c:v>
                </c:pt>
                <c:pt idx="3">
                  <c:v>14.5833333333333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ED-4912-A53D-B1A851714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0524688"/>
        <c:axId val="600518456"/>
      </c:barChart>
      <c:catAx>
        <c:axId val="60052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518456"/>
        <c:crosses val="autoZero"/>
        <c:auto val="1"/>
        <c:lblAlgn val="ctr"/>
        <c:lblOffset val="100"/>
        <c:noMultiLvlLbl val="0"/>
      </c:catAx>
      <c:valAx>
        <c:axId val="60051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52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F032F-690C-4EDA-9C65-2B55CA3EF2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 (Teil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9C5A4A-83FC-4E9D-909A-45F28F652D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823442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3262C-12E1-43EF-A008-E075EA276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A1A91B-A25E-4998-A2CA-83ED2D7C19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8645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A5C93-F0C9-4610-AC83-CA33BD602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FA12C-9615-4C96-A289-8880EE157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925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B4152-4ACA-4A04-B35C-9AFF790C8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BUSS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0EBC31-9979-4154-BC3D-7EF22E9476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5348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3231104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554876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45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0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168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1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82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15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31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618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96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Guatemala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06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928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4EE03-987C-4D71-83B5-706ADCDF6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651262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51FFD-1EC9-411C-A7FB-EC81B388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BUSS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FDD4F4-4898-49F5-8232-8B7E7AB36A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9618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6482100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993447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20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07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28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14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19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73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82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88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12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0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17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5278C-10C3-4AEB-86D7-F8916D4E3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71717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28453-1195-47A3-8A11-51C6F50BF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7ABFB9-90D7-44F0-8EE3-C9D06D567B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3433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30F0C-6E06-47B2-B251-F9D46FA73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FC646-0D6F-49AB-844A-82A32653A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78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857C-E6D6-472A-9CA8-3096FC9D1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E2E85A-AB58-4508-9792-BF368F1D05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315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91706-B653-4C95-9D31-0C26DCA6F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F7DF8-1E04-4982-BBBD-385FE8019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427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59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Quartal (Teil 2)</vt:lpstr>
      <vt:lpstr>Facebook Interaction Rate By Post Type | BUSS</vt:lpstr>
      <vt:lpstr>Facebook Reach By Country Table | BUSS - 1 of 2</vt:lpstr>
      <vt:lpstr>Facebook Reach By Country Table | BUSS - 2 of 2</vt:lpstr>
      <vt:lpstr>Facebook Reach Type Distribution | BUSS</vt:lpstr>
      <vt:lpstr>Facebook Engagement Rate By Post Type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 (Teil 2)</dc:title>
  <dc:creator>Frederik Peiniger</dc:creator>
  <cp:lastModifiedBy>Frederik Peiniger</cp:lastModifiedBy>
  <cp:revision>1</cp:revision>
  <dcterms:created xsi:type="dcterms:W3CDTF">2019-01-08T09:21:34Z</dcterms:created>
  <dcterms:modified xsi:type="dcterms:W3CDTF">2019-01-08T09:21:44Z</dcterms:modified>
</cp:coreProperties>
</file>