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C6D0-AB31-4F01-8024-451828CAE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5FB2D-BFC9-43B2-95F1-997169A71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62902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087B5-7AE8-48C5-AF1A-A13AFE23E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E15CF-9E99-488D-BF64-2C07A7277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621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24269896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756446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0569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6255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1540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305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407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256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371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336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2691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046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817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22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6.3830 %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19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2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88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1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9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51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53A86-1786-45F3-AB72-4748E54C7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30559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BB348-5722-4F41-83A2-5DCA4166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409BA-694F-439B-BA4F-947B62875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96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034752355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133360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8064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468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977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402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1563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7367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158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864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5766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730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83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16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8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1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8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63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3C81F-F487-48A8-82B0-2C1DE747B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576832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188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Overview by Month</vt:lpstr>
      <vt:lpstr>Facebook Key Metrics by Month | BUSS - 1 of 2</vt:lpstr>
      <vt:lpstr>Facebook Key Metrics by Month | BUSS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2019-01-08T09:13:33Z</dcterms:created>
  <dcterms:modified xsi:type="dcterms:W3CDTF">2019-01-08T09:13:49Z</dcterms:modified>
</cp:coreProperties>
</file>