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E0486-C8A5-4BA0-9836-6C596DFAAA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Cross Network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87AD79-0CB8-40D7-AB40-64132CCAC9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3854804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BB71A-396B-4439-89BD-89A50B7FE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C1121A-6617-489A-BEBA-B47909D6DF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31272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42802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391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6593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0657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1086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7923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2563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0807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0931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392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505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Google+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439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054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507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8331F-C9D2-4D3A-8C12-144FE756A7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8801957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113</Words>
  <Application>Microsoft Office PowerPoint</Application>
  <PresentationFormat>On-screen Show (4:3)</PresentationFormat>
  <Paragraphs>49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Cross Network</vt:lpstr>
      <vt:lpstr>Overall Network Key Metrics Table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Network</dc:title>
  <dc:creator>Frederik Peiniger</dc:creator>
  <cp:lastModifiedBy>Frederik Peiniger</cp:lastModifiedBy>
  <cp:revision>1</cp:revision>
  <dcterms:created xsi:type="dcterms:W3CDTF">2019-01-08T09:09:39Z</dcterms:created>
  <dcterms:modified xsi:type="dcterms:W3CDTF">2019-01-08T09:09:44Z</dcterms:modified>
</cp:coreProperties>
</file>