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Crespel &amp; Deiters Unternehmensgruppe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29</c:v>
                </c:pt>
                <c:pt idx="1">
                  <c:v>29</c:v>
                </c:pt>
                <c:pt idx="2">
                  <c:v>29</c:v>
                </c:pt>
                <c:pt idx="3">
                  <c:v>30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30</c:v>
                </c:pt>
                <c:pt idx="10">
                  <c:v>31</c:v>
                </c:pt>
                <c:pt idx="11">
                  <c:v>31</c:v>
                </c:pt>
                <c:pt idx="12">
                  <c:v>31</c:v>
                </c:pt>
                <c:pt idx="13">
                  <c:v>31</c:v>
                </c:pt>
                <c:pt idx="14">
                  <c:v>31</c:v>
                </c:pt>
                <c:pt idx="15">
                  <c:v>32</c:v>
                </c:pt>
                <c:pt idx="16">
                  <c:v>32</c:v>
                </c:pt>
                <c:pt idx="17">
                  <c:v>32</c:v>
                </c:pt>
                <c:pt idx="18">
                  <c:v>32</c:v>
                </c:pt>
                <c:pt idx="19">
                  <c:v>32</c:v>
                </c:pt>
                <c:pt idx="20">
                  <c:v>32</c:v>
                </c:pt>
                <c:pt idx="21">
                  <c:v>32</c:v>
                </c:pt>
                <c:pt idx="22">
                  <c:v>33</c:v>
                </c:pt>
                <c:pt idx="23">
                  <c:v>33</c:v>
                </c:pt>
                <c:pt idx="24">
                  <c:v>33</c:v>
                </c:pt>
                <c:pt idx="25">
                  <c:v>33</c:v>
                </c:pt>
                <c:pt idx="26">
                  <c:v>34</c:v>
                </c:pt>
                <c:pt idx="27">
                  <c:v>34</c:v>
                </c:pt>
                <c:pt idx="28">
                  <c:v>34</c:v>
                </c:pt>
                <c:pt idx="29">
                  <c:v>34</c:v>
                </c:pt>
                <c:pt idx="30">
                  <c:v>34</c:v>
                </c:pt>
                <c:pt idx="31">
                  <c:v>34</c:v>
                </c:pt>
                <c:pt idx="32">
                  <c:v>34</c:v>
                </c:pt>
                <c:pt idx="33">
                  <c:v>34</c:v>
                </c:pt>
                <c:pt idx="34">
                  <c:v>34</c:v>
                </c:pt>
                <c:pt idx="35">
                  <c:v>34</c:v>
                </c:pt>
                <c:pt idx="36">
                  <c:v>34</c:v>
                </c:pt>
                <c:pt idx="37">
                  <c:v>34</c:v>
                </c:pt>
                <c:pt idx="38">
                  <c:v>34</c:v>
                </c:pt>
                <c:pt idx="39">
                  <c:v>34</c:v>
                </c:pt>
                <c:pt idx="40">
                  <c:v>34</c:v>
                </c:pt>
                <c:pt idx="41">
                  <c:v>35</c:v>
                </c:pt>
                <c:pt idx="42">
                  <c:v>36</c:v>
                </c:pt>
                <c:pt idx="43">
                  <c:v>36</c:v>
                </c:pt>
                <c:pt idx="44">
                  <c:v>36</c:v>
                </c:pt>
                <c:pt idx="45">
                  <c:v>36</c:v>
                </c:pt>
                <c:pt idx="46">
                  <c:v>36</c:v>
                </c:pt>
                <c:pt idx="47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62-499B-BAEA-3A0CD2DFD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77000"/>
        <c:axId val="284030256"/>
      </c:lineChart>
      <c:dateAx>
        <c:axId val="284677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30256"/>
        <c:crosses val="autoZero"/>
        <c:auto val="1"/>
        <c:lblOffset val="100"/>
        <c:baseTimeUnit val="days"/>
      </c:dateAx>
      <c:valAx>
        <c:axId val="28403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7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Crespel &amp; Deiters Unternehmensgruppe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6.25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11.764705882353001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86-4A25-A001-412E2F5DE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849576"/>
        <c:axId val="337853184"/>
      </c:lineChart>
      <c:dateAx>
        <c:axId val="33784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53184"/>
        <c:crosses val="autoZero"/>
        <c:auto val="1"/>
        <c:lblOffset val="100"/>
        <c:baseTimeUnit val="days"/>
      </c:dateAx>
      <c:valAx>
        <c:axId val="33785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4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40D3B-3289-4C16-A47A-D3F2CAEE7B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7B192E-A340-4730-A361-8A1EBABB42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08344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26BE5-7502-4234-9CDE-FE7C6F05A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 Crespel &amp; Deiters Unternehmensgruppe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2FF75-CD34-48A5-9336-FD9AD0B3B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898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199365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055130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391429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759637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717863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35358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99956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17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 Crespel &amp; Deiters Unternehmensgruppe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15.6250 %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044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5BDE1-BFBD-459E-A18E-365F7B361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11/01/2018 - 12/18/2018</a:t>
            </a:r>
          </a:p>
        </p:txBody>
      </p:sp>
    </p:spTree>
    <p:extLst>
      <p:ext uri="{BB962C8B-B14F-4D97-AF65-F5344CB8AC3E}">
        <p14:creationId xmlns:p14="http://schemas.microsoft.com/office/powerpoint/2010/main" val="1621430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2B78-DD8F-4728-8930-B85EE960A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 Crespel &amp; Deiters Unternehmensgruppe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843A25-4753-471C-BEF9-CB1098F57B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4897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3C664-89F2-4688-B45C-2509CF5BF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6362F-B970-46D8-B2E7-6994D6A14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10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662AF-1A48-4B2F-83FD-788218DB1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Interaction Rate |  Crespel &amp; Deiters Unternehmensgruppe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FAEB4B-EAE4-43F1-B5DD-C0BBFC378F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3048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20644-D972-4626-8447-21A66F152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63E78-3497-4C74-A543-4D07E2D3F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7433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 Crespel &amp; Deiters Unternehmensgruppe</vt:lpstr>
      <vt:lpstr>LinkedIn Followers Total |  Crespel &amp; Deiters Unternehmensgruppe</vt:lpstr>
      <vt:lpstr>LinkedIn Interaction Rate |  Crespel &amp; Deiters Unternehmensgruppe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2018-12-18T20:08:40Z</dcterms:created>
  <dcterms:modified xsi:type="dcterms:W3CDTF">2018-12-18T20:08:46Z</dcterms:modified>
</cp:coreProperties>
</file>