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7D-4EF5-843D-9980BABAF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796512"/>
        <c:axId val="509803728"/>
      </c:lineChart>
      <c:dateAx>
        <c:axId val="50979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803728"/>
        <c:crosses val="autoZero"/>
        <c:auto val="1"/>
        <c:lblOffset val="100"/>
        <c:baseTimeUnit val="days"/>
      </c:dateAx>
      <c:valAx>
        <c:axId val="50980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79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  <c:pt idx="31">
                  <c:v>43313</c:v>
                </c:pt>
                <c:pt idx="32">
                  <c:v>43314</c:v>
                </c:pt>
                <c:pt idx="33">
                  <c:v>43315</c:v>
                </c:pt>
                <c:pt idx="34">
                  <c:v>43316</c:v>
                </c:pt>
                <c:pt idx="35">
                  <c:v>43317</c:v>
                </c:pt>
                <c:pt idx="36">
                  <c:v>43318</c:v>
                </c:pt>
                <c:pt idx="37">
                  <c:v>43319</c:v>
                </c:pt>
                <c:pt idx="38">
                  <c:v>43320</c:v>
                </c:pt>
                <c:pt idx="39">
                  <c:v>43321</c:v>
                </c:pt>
                <c:pt idx="40">
                  <c:v>43322</c:v>
                </c:pt>
                <c:pt idx="41">
                  <c:v>43323</c:v>
                </c:pt>
                <c:pt idx="42">
                  <c:v>43324</c:v>
                </c:pt>
                <c:pt idx="43">
                  <c:v>43325</c:v>
                </c:pt>
                <c:pt idx="44">
                  <c:v>43326</c:v>
                </c:pt>
                <c:pt idx="45">
                  <c:v>43327</c:v>
                </c:pt>
                <c:pt idx="46">
                  <c:v>43328</c:v>
                </c:pt>
                <c:pt idx="47">
                  <c:v>43329</c:v>
                </c:pt>
                <c:pt idx="48">
                  <c:v>43330</c:v>
                </c:pt>
                <c:pt idx="49">
                  <c:v>43331</c:v>
                </c:pt>
                <c:pt idx="50">
                  <c:v>43332</c:v>
                </c:pt>
                <c:pt idx="51">
                  <c:v>43333</c:v>
                </c:pt>
                <c:pt idx="52">
                  <c:v>43334</c:v>
                </c:pt>
                <c:pt idx="53">
                  <c:v>43335</c:v>
                </c:pt>
                <c:pt idx="54">
                  <c:v>43336</c:v>
                </c:pt>
                <c:pt idx="55">
                  <c:v>43337</c:v>
                </c:pt>
                <c:pt idx="56">
                  <c:v>43338</c:v>
                </c:pt>
                <c:pt idx="57">
                  <c:v>43339</c:v>
                </c:pt>
                <c:pt idx="58">
                  <c:v>43340</c:v>
                </c:pt>
                <c:pt idx="59">
                  <c:v>43341</c:v>
                </c:pt>
                <c:pt idx="60">
                  <c:v>43342</c:v>
                </c:pt>
                <c:pt idx="61">
                  <c:v>43343</c:v>
                </c:pt>
                <c:pt idx="62">
                  <c:v>43344</c:v>
                </c:pt>
                <c:pt idx="63">
                  <c:v>43345</c:v>
                </c:pt>
                <c:pt idx="64">
                  <c:v>43346</c:v>
                </c:pt>
                <c:pt idx="65">
                  <c:v>43347</c:v>
                </c:pt>
                <c:pt idx="66">
                  <c:v>43348</c:v>
                </c:pt>
                <c:pt idx="67">
                  <c:v>43349</c:v>
                </c:pt>
                <c:pt idx="68">
                  <c:v>43350</c:v>
                </c:pt>
                <c:pt idx="69">
                  <c:v>43351</c:v>
                </c:pt>
                <c:pt idx="70">
                  <c:v>43352</c:v>
                </c:pt>
                <c:pt idx="71">
                  <c:v>43353</c:v>
                </c:pt>
                <c:pt idx="72">
                  <c:v>43354</c:v>
                </c:pt>
                <c:pt idx="73">
                  <c:v>43355</c:v>
                </c:pt>
                <c:pt idx="74">
                  <c:v>43356</c:v>
                </c:pt>
                <c:pt idx="75">
                  <c:v>43357</c:v>
                </c:pt>
                <c:pt idx="76">
                  <c:v>43358</c:v>
                </c:pt>
                <c:pt idx="77">
                  <c:v>43359</c:v>
                </c:pt>
                <c:pt idx="78">
                  <c:v>43360</c:v>
                </c:pt>
                <c:pt idx="79">
                  <c:v>43361</c:v>
                </c:pt>
                <c:pt idx="80">
                  <c:v>43362</c:v>
                </c:pt>
                <c:pt idx="81">
                  <c:v>43363</c:v>
                </c:pt>
                <c:pt idx="82">
                  <c:v>43364</c:v>
                </c:pt>
                <c:pt idx="83">
                  <c:v>43365</c:v>
                </c:pt>
                <c:pt idx="84">
                  <c:v>43366</c:v>
                </c:pt>
                <c:pt idx="85">
                  <c:v>43367</c:v>
                </c:pt>
                <c:pt idx="86">
                  <c:v>43368</c:v>
                </c:pt>
                <c:pt idx="87">
                  <c:v>43369</c:v>
                </c:pt>
                <c:pt idx="88">
                  <c:v>43370</c:v>
                </c:pt>
                <c:pt idx="89">
                  <c:v>43371</c:v>
                </c:pt>
                <c:pt idx="90">
                  <c:v>43372</c:v>
                </c:pt>
                <c:pt idx="91">
                  <c:v>43373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38</c:v>
                </c:pt>
                <c:pt idx="1">
                  <c:v>35</c:v>
                </c:pt>
                <c:pt idx="2">
                  <c:v>50</c:v>
                </c:pt>
                <c:pt idx="3">
                  <c:v>80</c:v>
                </c:pt>
                <c:pt idx="4">
                  <c:v>69</c:v>
                </c:pt>
                <c:pt idx="5">
                  <c:v>89</c:v>
                </c:pt>
                <c:pt idx="6">
                  <c:v>99</c:v>
                </c:pt>
                <c:pt idx="7">
                  <c:v>71</c:v>
                </c:pt>
                <c:pt idx="8">
                  <c:v>36</c:v>
                </c:pt>
                <c:pt idx="9">
                  <c:v>74</c:v>
                </c:pt>
                <c:pt idx="10">
                  <c:v>49</c:v>
                </c:pt>
                <c:pt idx="11">
                  <c:v>46</c:v>
                </c:pt>
                <c:pt idx="12">
                  <c:v>18</c:v>
                </c:pt>
                <c:pt idx="13">
                  <c:v>6</c:v>
                </c:pt>
                <c:pt idx="14">
                  <c:v>12</c:v>
                </c:pt>
                <c:pt idx="15">
                  <c:v>15</c:v>
                </c:pt>
                <c:pt idx="16">
                  <c:v>17</c:v>
                </c:pt>
                <c:pt idx="17">
                  <c:v>10</c:v>
                </c:pt>
                <c:pt idx="18">
                  <c:v>9</c:v>
                </c:pt>
                <c:pt idx="19">
                  <c:v>13</c:v>
                </c:pt>
                <c:pt idx="20">
                  <c:v>13</c:v>
                </c:pt>
                <c:pt idx="21">
                  <c:v>8</c:v>
                </c:pt>
                <c:pt idx="22">
                  <c:v>17</c:v>
                </c:pt>
                <c:pt idx="23">
                  <c:v>28</c:v>
                </c:pt>
                <c:pt idx="24">
                  <c:v>4</c:v>
                </c:pt>
                <c:pt idx="25">
                  <c:v>14</c:v>
                </c:pt>
                <c:pt idx="26">
                  <c:v>7</c:v>
                </c:pt>
                <c:pt idx="27">
                  <c:v>3</c:v>
                </c:pt>
                <c:pt idx="28">
                  <c:v>5</c:v>
                </c:pt>
                <c:pt idx="29">
                  <c:v>30</c:v>
                </c:pt>
                <c:pt idx="30">
                  <c:v>13</c:v>
                </c:pt>
                <c:pt idx="31">
                  <c:v>17</c:v>
                </c:pt>
                <c:pt idx="32">
                  <c:v>12</c:v>
                </c:pt>
                <c:pt idx="33">
                  <c:v>24</c:v>
                </c:pt>
                <c:pt idx="34">
                  <c:v>5</c:v>
                </c:pt>
                <c:pt idx="35">
                  <c:v>18</c:v>
                </c:pt>
                <c:pt idx="36">
                  <c:v>86</c:v>
                </c:pt>
                <c:pt idx="37">
                  <c:v>154</c:v>
                </c:pt>
                <c:pt idx="38">
                  <c:v>126</c:v>
                </c:pt>
                <c:pt idx="39">
                  <c:v>293</c:v>
                </c:pt>
                <c:pt idx="40">
                  <c:v>49</c:v>
                </c:pt>
                <c:pt idx="41">
                  <c:v>35</c:v>
                </c:pt>
                <c:pt idx="42">
                  <c:v>41</c:v>
                </c:pt>
                <c:pt idx="43">
                  <c:v>47</c:v>
                </c:pt>
                <c:pt idx="44">
                  <c:v>26</c:v>
                </c:pt>
                <c:pt idx="45">
                  <c:v>29</c:v>
                </c:pt>
                <c:pt idx="46">
                  <c:v>43</c:v>
                </c:pt>
                <c:pt idx="47">
                  <c:v>27</c:v>
                </c:pt>
                <c:pt idx="48">
                  <c:v>28</c:v>
                </c:pt>
                <c:pt idx="49">
                  <c:v>31</c:v>
                </c:pt>
                <c:pt idx="50">
                  <c:v>53</c:v>
                </c:pt>
                <c:pt idx="51">
                  <c:v>37</c:v>
                </c:pt>
                <c:pt idx="52">
                  <c:v>41</c:v>
                </c:pt>
                <c:pt idx="53">
                  <c:v>40</c:v>
                </c:pt>
                <c:pt idx="54">
                  <c:v>38</c:v>
                </c:pt>
                <c:pt idx="55">
                  <c:v>30</c:v>
                </c:pt>
                <c:pt idx="56">
                  <c:v>77</c:v>
                </c:pt>
                <c:pt idx="57">
                  <c:v>54</c:v>
                </c:pt>
                <c:pt idx="58">
                  <c:v>58</c:v>
                </c:pt>
                <c:pt idx="59">
                  <c:v>47</c:v>
                </c:pt>
                <c:pt idx="60">
                  <c:v>93</c:v>
                </c:pt>
                <c:pt idx="61">
                  <c:v>76</c:v>
                </c:pt>
                <c:pt idx="62">
                  <c:v>102</c:v>
                </c:pt>
                <c:pt idx="63">
                  <c:v>316</c:v>
                </c:pt>
                <c:pt idx="64">
                  <c:v>130</c:v>
                </c:pt>
                <c:pt idx="65">
                  <c:v>120</c:v>
                </c:pt>
                <c:pt idx="66">
                  <c:v>106</c:v>
                </c:pt>
                <c:pt idx="67">
                  <c:v>131</c:v>
                </c:pt>
                <c:pt idx="68">
                  <c:v>154</c:v>
                </c:pt>
                <c:pt idx="69">
                  <c:v>158</c:v>
                </c:pt>
                <c:pt idx="70">
                  <c:v>193</c:v>
                </c:pt>
                <c:pt idx="71">
                  <c:v>161</c:v>
                </c:pt>
                <c:pt idx="72">
                  <c:v>171</c:v>
                </c:pt>
                <c:pt idx="73">
                  <c:v>150</c:v>
                </c:pt>
                <c:pt idx="74">
                  <c:v>234</c:v>
                </c:pt>
                <c:pt idx="75">
                  <c:v>198</c:v>
                </c:pt>
                <c:pt idx="76">
                  <c:v>199</c:v>
                </c:pt>
                <c:pt idx="77">
                  <c:v>216</c:v>
                </c:pt>
                <c:pt idx="78">
                  <c:v>254</c:v>
                </c:pt>
                <c:pt idx="79">
                  <c:v>310</c:v>
                </c:pt>
                <c:pt idx="80">
                  <c:v>430</c:v>
                </c:pt>
                <c:pt idx="81">
                  <c:v>371</c:v>
                </c:pt>
                <c:pt idx="82">
                  <c:v>392</c:v>
                </c:pt>
                <c:pt idx="83">
                  <c:v>512</c:v>
                </c:pt>
                <c:pt idx="84">
                  <c:v>671</c:v>
                </c:pt>
                <c:pt idx="85">
                  <c:v>646</c:v>
                </c:pt>
                <c:pt idx="86">
                  <c:v>663</c:v>
                </c:pt>
                <c:pt idx="87">
                  <c:v>999</c:v>
                </c:pt>
                <c:pt idx="88">
                  <c:v>955</c:v>
                </c:pt>
                <c:pt idx="89">
                  <c:v>726</c:v>
                </c:pt>
                <c:pt idx="90">
                  <c:v>1272</c:v>
                </c:pt>
                <c:pt idx="91">
                  <c:v>1743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5D-4A89-BA1F-3D15CC4C6C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7002992"/>
        <c:axId val="477003320"/>
      </c:lineChart>
      <c:dateAx>
        <c:axId val="477002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03320"/>
        <c:crosses val="autoZero"/>
        <c:auto val="1"/>
        <c:lblOffset val="100"/>
        <c:baseTimeUnit val="days"/>
      </c:dateAx>
      <c:valAx>
        <c:axId val="47700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00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F8C6-758C-4AF0-92B2-8A750D938A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52808-D5C4-4605-8CAA-A3274F5BAA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542685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9F560-BA87-4927-810B-554BEB8A9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A022E-FE6A-4F28-AAC7-9DA3C17F4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512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94717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770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138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71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485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76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022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6695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050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342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02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2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60.320792597109 %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038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BFCC05-E889-4A77-BE30-6C47CC258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65047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52A53-30C0-4328-BB5B-A5DFB254E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D79E98-7908-4C96-AF29-5133DB4AC4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240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BDB6B-A056-4DF9-A9E0-911085179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D966A-9FA4-4825-94B6-4274238D3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803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5978C-F0F1-4211-B59D-326EAE9E7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TrendSetTV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E42542-5616-44B7-8AC1-E5A797A5DC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6906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64317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4147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7818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893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9837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1390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1408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3566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6569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1729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1793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954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77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15:20:59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für Weihnachten 2018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72.653595256699 %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28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for christmas 2018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74.329559762057 %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04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15:21:35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FINE ARTS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27.269935501578 %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2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14:57:49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im Herbst/Winter 2018.19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47.458657505285 %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378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E376C-9C59-420E-A1CD-818E95816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423817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81F27-1FB4-4BF8-8DBD-F83786D63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TrendSetTV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21048-CBD0-4DDC-A202-0EC318BAE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258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39839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9564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3624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2782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3298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0882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2026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1663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9939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9575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9978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516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30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15:31:26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Frühjahr/Sommer 2019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67.956024601621 %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7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16:01:41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NEWCOMER (TrendSet Sommer 2018)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61.74415218987 %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1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15:51:53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BIJOUTEX (TrendSet Sommer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65.169692359703 %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4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in Autumn/Winter 2018.19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35.170689368771 %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51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FB352-8B71-4745-BC7E-B995FC04B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39593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6F1BA-F80F-4E69-89CD-28ADDBDDA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TrendSetTV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C620A-2D93-48D5-82A8-66AA3D03AE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016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62470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7976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331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09417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933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7809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7721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366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32871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4508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0285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3791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99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16:48:00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FINE ARTS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22.429005602241 %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0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- 2018-08-06 16:27:23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COUNTRY &amp; STYLE (TrendSet Sommer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61.984966216216 %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42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spring/summer 2019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69.191038812785 %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0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NEWCOMER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40.223323397914 %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02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11CF9-8B37-45DF-9230-DFFEB7E82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47775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2D3A9-87F4-4EFA-BE6B-D8CC45609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TrendSetTV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7765B9-E378-4313-B0DA-A26BC7C607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454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10654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2842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343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118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2752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294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3455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935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2521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7888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9437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8712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97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BIJOUTEX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29.271379310345 %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66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TrendSetTV - 2018-08-07 15:07:17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Topic Area TRENDSET COUNTRY &amp; STYLE (TrendSet Summer 2018)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11.601891891892 %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52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792CF-6A58-431B-B31A-BD4A50996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27208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9BB8B-FCEF-46EB-BE0E-323C61D79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AE7790-7DCA-4082-8FAD-2FCAFA55FD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439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D1973-8392-47C7-8FDB-C212050C9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1D177-5413-4B9E-80B9-D5297139A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C1D3E-CA8D-4A0D-B675-CB9542B7C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65908B-6EF5-4670-90F9-72E9D3D19B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875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93062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159443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719885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01975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42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6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57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49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00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054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09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649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D48DC4-17DA-4D8D-AB5F-1CB50705C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35015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E2C3-BB38-4BE8-8959-CEF93F997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TrendSetTV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213B0-2BAF-4857-B5A7-213430D8EE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908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143876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995419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562935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5164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78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371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0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73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64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76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C6FD6-B4D3-4BC2-8DD4-B3371A93E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0078882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574</Words>
  <Application>Microsoft Office PowerPoint</Application>
  <PresentationFormat>On-screen Show (4:3)</PresentationFormat>
  <Paragraphs>328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YouTube Quartal</vt:lpstr>
      <vt:lpstr>Youtube Private Key Metrics Table | TrendSetTV</vt:lpstr>
      <vt:lpstr>Youtube Subscribers | TrendSetTV</vt:lpstr>
      <vt:lpstr>Youtube Private Videos Table | TrendSetTV - 1 of 4</vt:lpstr>
      <vt:lpstr>Youtube Private Videos Table | TrendSetTV - 2 of 4</vt:lpstr>
      <vt:lpstr>Youtube Private Videos Table | TrendSetTV - 3 of 4</vt:lpstr>
      <vt:lpstr>Youtube Private Videos Table | TrendSetTV - 4 of 4</vt:lpstr>
      <vt:lpstr>Youtube Private Video Views | TrendSetTV</vt:lpstr>
      <vt:lpstr>Youtube Private Traffic Sources by Channel | TrendSetTV</vt:lpstr>
      <vt:lpstr>Youtube Private Devices Table by Channel | TrendSetTV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Administrator</dc:creator>
  <cp:lastModifiedBy>Administrator</cp:lastModifiedBy>
  <cp:revision>1</cp:revision>
  <dcterms:created xsi:type="dcterms:W3CDTF">2018-12-18T09:28:37Z</dcterms:created>
  <dcterms:modified xsi:type="dcterms:W3CDTF">2018-12-18T09:29:09Z</dcterms:modified>
</cp:coreProperties>
</file>